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7f0d9ad53e6451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4a61e5464c41e4"/>
  </p:sldMasterIdLst>
  <p:sldIdLst>
    <p:sldId xmlns:r="http://schemas.openxmlformats.org/officeDocument/2006/relationships" id="256" r:id="R24eea5de891541f7"/>
    <p:sldId xmlns:r="http://schemas.openxmlformats.org/officeDocument/2006/relationships" id="257" r:id="Rfb2702a34c04496c"/>
    <p:sldId xmlns:r="http://schemas.openxmlformats.org/officeDocument/2006/relationships" id="258" r:id="R729c21b4c39a427b"/>
    <p:sldId xmlns:r="http://schemas.openxmlformats.org/officeDocument/2006/relationships" id="259" r:id="R32e1dedef65c4af4"/>
    <p:sldId xmlns:r="http://schemas.openxmlformats.org/officeDocument/2006/relationships" id="260" r:id="R92bef83544dc452a"/>
    <p:sldId xmlns:r="http://schemas.openxmlformats.org/officeDocument/2006/relationships" id="261" r:id="R004de9d664584b6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4a61e5464c41e4" /><Relationship Type="http://schemas.openxmlformats.org/officeDocument/2006/relationships/slide" Target="/ppt/slides/slide1.xml" Id="R24eea5de891541f7" /><Relationship Type="http://schemas.openxmlformats.org/officeDocument/2006/relationships/slide" Target="/ppt/slides/slide2.xml" Id="Rfb2702a34c04496c" /><Relationship Type="http://schemas.openxmlformats.org/officeDocument/2006/relationships/slide" Target="/ppt/slides/slide3.xml" Id="R729c21b4c39a427b" /><Relationship Type="http://schemas.openxmlformats.org/officeDocument/2006/relationships/slide" Target="/ppt/slides/slide4.xml" Id="R32e1dedef65c4af4" /><Relationship Type="http://schemas.openxmlformats.org/officeDocument/2006/relationships/slide" Target="/ppt/slides/slide5.xml" Id="R92bef83544dc452a" /><Relationship Type="http://schemas.openxmlformats.org/officeDocument/2006/relationships/slide" Target="/ppt/slides/slide6.xml" Id="R004de9d664584b6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adc2d6ba20481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a2a66078ef408e" /><Relationship Type="http://schemas.openxmlformats.org/officeDocument/2006/relationships/theme" Target="/ppt/slideMasters/theme/theme1.xml" Id="R7176441623c142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0a2a66078ef408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76dde32bc2435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3b68fcce09485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77dba04fe543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1e808df207482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09375d42a540f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a52a15cef747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ENGESETH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Bloms gate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3510 Hønefoss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32122691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930 890 421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