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d47fb0ead3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49cc0d0c9a41e2"/>
  </p:sldMasterIdLst>
  <p:sldIdLst>
    <p:sldId xmlns:r="http://schemas.openxmlformats.org/officeDocument/2006/relationships" id="256" r:id="R0d4b706a4e2f4865"/>
    <p:sldId xmlns:r="http://schemas.openxmlformats.org/officeDocument/2006/relationships" id="257" r:id="Rb7ecb5f4787f47be"/>
    <p:sldId xmlns:r="http://schemas.openxmlformats.org/officeDocument/2006/relationships" id="258" r:id="Rdc57bfad54ba4659"/>
    <p:sldId xmlns:r="http://schemas.openxmlformats.org/officeDocument/2006/relationships" id="259" r:id="R12c3003798d4499a"/>
    <p:sldId xmlns:r="http://schemas.openxmlformats.org/officeDocument/2006/relationships" id="260" r:id="Rf97574c5ff33442c"/>
    <p:sldId xmlns:r="http://schemas.openxmlformats.org/officeDocument/2006/relationships" id="261" r:id="R1a870138e9774048"/>
    <p:sldId xmlns:r="http://schemas.openxmlformats.org/officeDocument/2006/relationships" id="262" r:id="R1d9c9cac83bc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9cc0d0c9a41e2" /><Relationship Type="http://schemas.openxmlformats.org/officeDocument/2006/relationships/slide" Target="/ppt/slides/slide1.xml" Id="R0d4b706a4e2f4865" /><Relationship Type="http://schemas.openxmlformats.org/officeDocument/2006/relationships/slide" Target="/ppt/slides/slide2.xml" Id="Rb7ecb5f4787f47be" /><Relationship Type="http://schemas.openxmlformats.org/officeDocument/2006/relationships/slide" Target="/ppt/slides/slide3.xml" Id="Rdc57bfad54ba4659" /><Relationship Type="http://schemas.openxmlformats.org/officeDocument/2006/relationships/slide" Target="/ppt/slides/slide4.xml" Id="R12c3003798d4499a" /><Relationship Type="http://schemas.openxmlformats.org/officeDocument/2006/relationships/slide" Target="/ppt/slides/slide5.xml" Id="Rf97574c5ff33442c" /><Relationship Type="http://schemas.openxmlformats.org/officeDocument/2006/relationships/slide" Target="/ppt/slides/slide6.xml" Id="R1a870138e9774048" /><Relationship Type="http://schemas.openxmlformats.org/officeDocument/2006/relationships/slide" Target="/ppt/slides/slide7.xml" Id="R1d9c9cac83bc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d004b157cd4f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e68f4aa874e96" /><Relationship Type="http://schemas.openxmlformats.org/officeDocument/2006/relationships/theme" Target="/ppt/slideMasters/theme/theme1.xml" Id="Rca4be92513e349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9e68f4aa87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c94ede93045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8d5b6f438401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54a4fb5974d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a0fa5d4b745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5c27ed66d41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de35167b44f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dc2e0566940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