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cd8e1ba83440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fd9dcbb8054a3b"/>
  </p:sldMasterIdLst>
  <p:sldIdLst>
    <p:sldId xmlns:r="http://schemas.openxmlformats.org/officeDocument/2006/relationships" id="256" r:id="Re6b620b749654a94"/>
    <p:sldId xmlns:r="http://schemas.openxmlformats.org/officeDocument/2006/relationships" id="257" r:id="Rfc397cd21e5a4a3c"/>
    <p:sldId xmlns:r="http://schemas.openxmlformats.org/officeDocument/2006/relationships" id="258" r:id="R78281867d2d04790"/>
    <p:sldId xmlns:r="http://schemas.openxmlformats.org/officeDocument/2006/relationships" id="259" r:id="R55eb7aa4e63e4503"/>
    <p:sldId xmlns:r="http://schemas.openxmlformats.org/officeDocument/2006/relationships" id="260" r:id="R7d7afa8c11214b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fd9dcbb8054a3b" /><Relationship Type="http://schemas.openxmlformats.org/officeDocument/2006/relationships/slide" Target="/ppt/slides/slide1.xml" Id="Re6b620b749654a94" /><Relationship Type="http://schemas.openxmlformats.org/officeDocument/2006/relationships/slide" Target="/ppt/slides/slide2.xml" Id="Rfc397cd21e5a4a3c" /><Relationship Type="http://schemas.openxmlformats.org/officeDocument/2006/relationships/slide" Target="/ppt/slides/slide3.xml" Id="R78281867d2d04790" /><Relationship Type="http://schemas.openxmlformats.org/officeDocument/2006/relationships/slide" Target="/ppt/slides/slide4.xml" Id="R55eb7aa4e63e4503" /><Relationship Type="http://schemas.openxmlformats.org/officeDocument/2006/relationships/slide" Target="/ppt/slides/slide5.xml" Id="R7d7afa8c11214b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1abd495ff347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6cae4f55b4b79" /><Relationship Type="http://schemas.openxmlformats.org/officeDocument/2006/relationships/theme" Target="/ppt/slideMasters/theme/theme1.xml" Id="R5a6562f0be244d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66cae4f55b4b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eddf092af49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8c08220f148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65628fec149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c14f4bd9644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ee98eee6947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VIKSUND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VIKSUND TRADING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930 984 213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