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ea3d41159a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964b093dea4cd3"/>
  </p:sldMasterIdLst>
  <p:sldIdLst>
    <p:sldId xmlns:r="http://schemas.openxmlformats.org/officeDocument/2006/relationships" id="256" r:id="R1e1ad0555e30404f"/>
    <p:sldId xmlns:r="http://schemas.openxmlformats.org/officeDocument/2006/relationships" id="257" r:id="Raa2f1ea986814628"/>
    <p:sldId xmlns:r="http://schemas.openxmlformats.org/officeDocument/2006/relationships" id="258" r:id="R53966c020ac74073"/>
    <p:sldId xmlns:r="http://schemas.openxmlformats.org/officeDocument/2006/relationships" id="259" r:id="Rd3bf495d51c946cf"/>
    <p:sldId xmlns:r="http://schemas.openxmlformats.org/officeDocument/2006/relationships" id="260" r:id="R924755d267814f84"/>
    <p:sldId xmlns:r="http://schemas.openxmlformats.org/officeDocument/2006/relationships" id="261" r:id="Rdfc45fe46458433a"/>
    <p:sldId xmlns:r="http://schemas.openxmlformats.org/officeDocument/2006/relationships" id="262" r:id="Rd68e90302828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64b093dea4cd3" /><Relationship Type="http://schemas.openxmlformats.org/officeDocument/2006/relationships/slide" Target="/ppt/slides/slide1.xml" Id="R1e1ad0555e30404f" /><Relationship Type="http://schemas.openxmlformats.org/officeDocument/2006/relationships/slide" Target="/ppt/slides/slide2.xml" Id="Raa2f1ea986814628" /><Relationship Type="http://schemas.openxmlformats.org/officeDocument/2006/relationships/slide" Target="/ppt/slides/slide3.xml" Id="R53966c020ac74073" /><Relationship Type="http://schemas.openxmlformats.org/officeDocument/2006/relationships/slide" Target="/ppt/slides/slide4.xml" Id="Rd3bf495d51c946cf" /><Relationship Type="http://schemas.openxmlformats.org/officeDocument/2006/relationships/slide" Target="/ppt/slides/slide5.xml" Id="R924755d267814f84" /><Relationship Type="http://schemas.openxmlformats.org/officeDocument/2006/relationships/slide" Target="/ppt/slides/slide6.xml" Id="Rdfc45fe46458433a" /><Relationship Type="http://schemas.openxmlformats.org/officeDocument/2006/relationships/slide" Target="/ppt/slides/slide7.xml" Id="Rd68e90302828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81377ffb9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02c50c52f4e7f" /><Relationship Type="http://schemas.openxmlformats.org/officeDocument/2006/relationships/theme" Target="/ppt/slideMasters/theme/theme1.xml" Id="R3a739ec02612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e02c50c52f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06ff1e0a042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45854a3e1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f63d657c0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4bdfd10a848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c3bdf9e7a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7e0d1da31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9f6bf9900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SKÅLAVIKJO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SKÅLAVIKJO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SKÅLAVIKJO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SKÅLAVIKJO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SKÅLAVIKJO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SKÅLAVIKJO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514 522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SKÅLAVIKJO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VESTBØSTAD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SKÅLAVIKJO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Austre Skålavikevegen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930 992 070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SKÅLAVIKJO AS</a:t>
            </a:r>
          </a:p>
        </p:txBody>
      </p:sp>
    </p:spTree>
  </p:cSld>
  <p:clrMapOvr>
    <a:masterClrMapping xmlns:a="http://schemas.openxmlformats.org/drawingml/2006/main"/>
  </p:clrMapOvr>
</p:sld>
</file>