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7dd374146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9de008a964756"/>
  </p:sldMasterIdLst>
  <p:sldIdLst>
    <p:sldId xmlns:r="http://schemas.openxmlformats.org/officeDocument/2006/relationships" id="256" r:id="R8dfbf7dd4e004f82"/>
    <p:sldId xmlns:r="http://schemas.openxmlformats.org/officeDocument/2006/relationships" id="257" r:id="Rdb4ce0a5d5584403"/>
    <p:sldId xmlns:r="http://schemas.openxmlformats.org/officeDocument/2006/relationships" id="258" r:id="R16b1c097aff24c1b"/>
    <p:sldId xmlns:r="http://schemas.openxmlformats.org/officeDocument/2006/relationships" id="259" r:id="Rc50fbbc8edfa44cf"/>
    <p:sldId xmlns:r="http://schemas.openxmlformats.org/officeDocument/2006/relationships" id="260" r:id="Rd536e686f5104e03"/>
    <p:sldId xmlns:r="http://schemas.openxmlformats.org/officeDocument/2006/relationships" id="261" r:id="R8d3d8802621645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9de008a964756" /><Relationship Type="http://schemas.openxmlformats.org/officeDocument/2006/relationships/slide" Target="/ppt/slides/slide1.xml" Id="R8dfbf7dd4e004f82" /><Relationship Type="http://schemas.openxmlformats.org/officeDocument/2006/relationships/slide" Target="/ppt/slides/slide2.xml" Id="Rdb4ce0a5d5584403" /><Relationship Type="http://schemas.openxmlformats.org/officeDocument/2006/relationships/slide" Target="/ppt/slides/slide3.xml" Id="R16b1c097aff24c1b" /><Relationship Type="http://schemas.openxmlformats.org/officeDocument/2006/relationships/slide" Target="/ppt/slides/slide4.xml" Id="Rc50fbbc8edfa44cf" /><Relationship Type="http://schemas.openxmlformats.org/officeDocument/2006/relationships/slide" Target="/ppt/slides/slide5.xml" Id="Rd536e686f5104e03" /><Relationship Type="http://schemas.openxmlformats.org/officeDocument/2006/relationships/slide" Target="/ppt/slides/slide6.xml" Id="R8d3d8802621645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ce3212731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394d719844a1" /><Relationship Type="http://schemas.openxmlformats.org/officeDocument/2006/relationships/theme" Target="/ppt/slideMasters/theme/theme1.xml" Id="Rb1aab55dd182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1394d7198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1668dcf9149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7a4272d77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31c8a26e2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7185f85ee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2c64bf9b0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035cf24b6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