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672c66f5148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55b60daa934e3e"/>
  </p:sldMasterIdLst>
  <p:sldIdLst>
    <p:sldId xmlns:r="http://schemas.openxmlformats.org/officeDocument/2006/relationships" id="256" r:id="R20f3018f085c4761"/>
    <p:sldId xmlns:r="http://schemas.openxmlformats.org/officeDocument/2006/relationships" id="257" r:id="R873f52cf8af54208"/>
    <p:sldId xmlns:r="http://schemas.openxmlformats.org/officeDocument/2006/relationships" id="258" r:id="R40836aec00584a72"/>
    <p:sldId xmlns:r="http://schemas.openxmlformats.org/officeDocument/2006/relationships" id="259" r:id="R4db18a52bdc44222"/>
    <p:sldId xmlns:r="http://schemas.openxmlformats.org/officeDocument/2006/relationships" id="260" r:id="Rec4c5e3fd70244d5"/>
    <p:sldId xmlns:r="http://schemas.openxmlformats.org/officeDocument/2006/relationships" id="261" r:id="R236c1120d60e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5b60daa934e3e" /><Relationship Type="http://schemas.openxmlformats.org/officeDocument/2006/relationships/slide" Target="/ppt/slides/slide1.xml" Id="R20f3018f085c4761" /><Relationship Type="http://schemas.openxmlformats.org/officeDocument/2006/relationships/slide" Target="/ppt/slides/slide2.xml" Id="R873f52cf8af54208" /><Relationship Type="http://schemas.openxmlformats.org/officeDocument/2006/relationships/slide" Target="/ppt/slides/slide3.xml" Id="R40836aec00584a72" /><Relationship Type="http://schemas.openxmlformats.org/officeDocument/2006/relationships/slide" Target="/ppt/slides/slide4.xml" Id="R4db18a52bdc44222" /><Relationship Type="http://schemas.openxmlformats.org/officeDocument/2006/relationships/slide" Target="/ppt/slides/slide5.xml" Id="Rec4c5e3fd70244d5" /><Relationship Type="http://schemas.openxmlformats.org/officeDocument/2006/relationships/slide" Target="/ppt/slides/slide6.xml" Id="R236c1120d60e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b1db9e9e749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b2b45cc5546bd" /><Relationship Type="http://schemas.openxmlformats.org/officeDocument/2006/relationships/theme" Target="/ppt/slideMasters/theme/theme1.xml" Id="R234d9cce997944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b2b45cc55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ebcc199bd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f8c5b1409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30c2f6e1740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e118f5cda4b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0fd193d1242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2247074b748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