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fa739df49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c8dc452e44cb8"/>
  </p:sldMasterIdLst>
  <p:sldIdLst>
    <p:sldId xmlns:r="http://schemas.openxmlformats.org/officeDocument/2006/relationships" id="256" r:id="Rc0b99940014441aa"/>
    <p:sldId xmlns:r="http://schemas.openxmlformats.org/officeDocument/2006/relationships" id="257" r:id="Reef19c5214604ce4"/>
    <p:sldId xmlns:r="http://schemas.openxmlformats.org/officeDocument/2006/relationships" id="258" r:id="Rf6967b7cb8264fbe"/>
    <p:sldId xmlns:r="http://schemas.openxmlformats.org/officeDocument/2006/relationships" id="259" r:id="R4057a476ef1b4b44"/>
    <p:sldId xmlns:r="http://schemas.openxmlformats.org/officeDocument/2006/relationships" id="260" r:id="R3ef978614c034da6"/>
    <p:sldId xmlns:r="http://schemas.openxmlformats.org/officeDocument/2006/relationships" id="261" r:id="R014cb8610ef3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c8dc452e44cb8" /><Relationship Type="http://schemas.openxmlformats.org/officeDocument/2006/relationships/slide" Target="/ppt/slides/slide1.xml" Id="Rc0b99940014441aa" /><Relationship Type="http://schemas.openxmlformats.org/officeDocument/2006/relationships/slide" Target="/ppt/slides/slide2.xml" Id="Reef19c5214604ce4" /><Relationship Type="http://schemas.openxmlformats.org/officeDocument/2006/relationships/slide" Target="/ppt/slides/slide3.xml" Id="Rf6967b7cb8264fbe" /><Relationship Type="http://schemas.openxmlformats.org/officeDocument/2006/relationships/slide" Target="/ppt/slides/slide4.xml" Id="R4057a476ef1b4b44" /><Relationship Type="http://schemas.openxmlformats.org/officeDocument/2006/relationships/slide" Target="/ppt/slides/slide5.xml" Id="R3ef978614c034da6" /><Relationship Type="http://schemas.openxmlformats.org/officeDocument/2006/relationships/slide" Target="/ppt/slides/slide6.xml" Id="R014cb8610ef3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2b76a1ff8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7a6a057e74a40" /><Relationship Type="http://schemas.openxmlformats.org/officeDocument/2006/relationships/theme" Target="/ppt/slideMasters/theme/theme1.xml" Id="R7e8967268d52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7a6a057e7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b3425e2c9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09cb3fc84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b9311252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4120574cb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4dddbd6e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3015f4bb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