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2dfbb1231847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4a748e3cb24776"/>
  </p:sldMasterIdLst>
  <p:sldIdLst>
    <p:sldId xmlns:r="http://schemas.openxmlformats.org/officeDocument/2006/relationships" id="256" r:id="R4edbf4833bd3436f"/>
    <p:sldId xmlns:r="http://schemas.openxmlformats.org/officeDocument/2006/relationships" id="257" r:id="Rd2a9646d59034113"/>
    <p:sldId xmlns:r="http://schemas.openxmlformats.org/officeDocument/2006/relationships" id="258" r:id="R6562969c64ac47e5"/>
    <p:sldId xmlns:r="http://schemas.openxmlformats.org/officeDocument/2006/relationships" id="259" r:id="R8e2cbbe51da040d8"/>
    <p:sldId xmlns:r="http://schemas.openxmlformats.org/officeDocument/2006/relationships" id="260" r:id="R66df56e3b83643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4a748e3cb24776" /><Relationship Type="http://schemas.openxmlformats.org/officeDocument/2006/relationships/slide" Target="/ppt/slides/slide1.xml" Id="R4edbf4833bd3436f" /><Relationship Type="http://schemas.openxmlformats.org/officeDocument/2006/relationships/slide" Target="/ppt/slides/slide2.xml" Id="Rd2a9646d59034113" /><Relationship Type="http://schemas.openxmlformats.org/officeDocument/2006/relationships/slide" Target="/ppt/slides/slide3.xml" Id="R6562969c64ac47e5" /><Relationship Type="http://schemas.openxmlformats.org/officeDocument/2006/relationships/slide" Target="/ppt/slides/slide4.xml" Id="R8e2cbbe51da040d8" /><Relationship Type="http://schemas.openxmlformats.org/officeDocument/2006/relationships/slide" Target="/ppt/slides/slide5.xml" Id="R66df56e3b83643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89450f76234e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6f79759b74990" /><Relationship Type="http://schemas.openxmlformats.org/officeDocument/2006/relationships/theme" Target="/ppt/slideMasters/theme/theme1.xml" Id="R8ab3bb5d3fa04c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e6f79759b749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e19a1407342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85a15e5c44b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df9fbbd514b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49b6e47444c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35c1e98874e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MULTICONSULT GEAS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MULTICONSULT GEAS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932 014 513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