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2969e9e7e343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d2aa610f5a412d"/>
  </p:sldMasterIdLst>
  <p:sldIdLst>
    <p:sldId xmlns:r="http://schemas.openxmlformats.org/officeDocument/2006/relationships" id="256" r:id="R185dccfc90d84b10"/>
    <p:sldId xmlns:r="http://schemas.openxmlformats.org/officeDocument/2006/relationships" id="257" r:id="R430fdcb4e2f34aa5"/>
    <p:sldId xmlns:r="http://schemas.openxmlformats.org/officeDocument/2006/relationships" id="258" r:id="R2b813b4eb33e4d9e"/>
    <p:sldId xmlns:r="http://schemas.openxmlformats.org/officeDocument/2006/relationships" id="259" r:id="Rf78e9458b0994cea"/>
    <p:sldId xmlns:r="http://schemas.openxmlformats.org/officeDocument/2006/relationships" id="260" r:id="Raf0a5836a3cd45f8"/>
    <p:sldId xmlns:r="http://schemas.openxmlformats.org/officeDocument/2006/relationships" id="261" r:id="R859bc98a9af8476e"/>
    <p:sldId xmlns:r="http://schemas.openxmlformats.org/officeDocument/2006/relationships" id="262" r:id="Re74afaf6776240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d2aa610f5a412d" /><Relationship Type="http://schemas.openxmlformats.org/officeDocument/2006/relationships/slide" Target="/ppt/slides/slide1.xml" Id="R185dccfc90d84b10" /><Relationship Type="http://schemas.openxmlformats.org/officeDocument/2006/relationships/slide" Target="/ppt/slides/slide2.xml" Id="R430fdcb4e2f34aa5" /><Relationship Type="http://schemas.openxmlformats.org/officeDocument/2006/relationships/slide" Target="/ppt/slides/slide3.xml" Id="R2b813b4eb33e4d9e" /><Relationship Type="http://schemas.openxmlformats.org/officeDocument/2006/relationships/slide" Target="/ppt/slides/slide4.xml" Id="Rf78e9458b0994cea" /><Relationship Type="http://schemas.openxmlformats.org/officeDocument/2006/relationships/slide" Target="/ppt/slides/slide5.xml" Id="Raf0a5836a3cd45f8" /><Relationship Type="http://schemas.openxmlformats.org/officeDocument/2006/relationships/slide" Target="/ppt/slides/slide6.xml" Id="R859bc98a9af8476e" /><Relationship Type="http://schemas.openxmlformats.org/officeDocument/2006/relationships/slide" Target="/ppt/slides/slide7.xml" Id="Re74afaf6776240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c32763e8964b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98fd017d64bf4" /><Relationship Type="http://schemas.openxmlformats.org/officeDocument/2006/relationships/theme" Target="/ppt/slideMasters/theme/theme1.xml" Id="Ra445318eb64943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d98fd017d64b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d9dba953b4c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1dea6eebd40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3deae3f574a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428d2909946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96801d91b42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bc88b87354a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09bfb8b4541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FRYSJAVEIEN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FRYSJAVEIEN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366 169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581 843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3 054 320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SANDE SALVESEN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Frysjaveien 42N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932 467 003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FRYSJAVEIEN INVEST AS</a:t>
            </a:r>
          </a:p>
        </p:txBody>
      </p:sp>
    </p:spTree>
  </p:cSld>
  <p:clrMapOvr>
    <a:masterClrMapping xmlns:a="http://schemas.openxmlformats.org/drawingml/2006/main"/>
  </p:clrMapOvr>
</p:sld>
</file>