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91cd71c9643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bee3bde22a44aa"/>
  </p:sldMasterIdLst>
  <p:sldIdLst>
    <p:sldId xmlns:r="http://schemas.openxmlformats.org/officeDocument/2006/relationships" id="256" r:id="R8068435355e24cb3"/>
    <p:sldId xmlns:r="http://schemas.openxmlformats.org/officeDocument/2006/relationships" id="257" r:id="Rfd839368fb1f4806"/>
    <p:sldId xmlns:r="http://schemas.openxmlformats.org/officeDocument/2006/relationships" id="258" r:id="Rfdef0e3c1dd346b4"/>
    <p:sldId xmlns:r="http://schemas.openxmlformats.org/officeDocument/2006/relationships" id="259" r:id="R4073f5a365524f9e"/>
    <p:sldId xmlns:r="http://schemas.openxmlformats.org/officeDocument/2006/relationships" id="260" r:id="Rdec51033b0364e1c"/>
    <p:sldId xmlns:r="http://schemas.openxmlformats.org/officeDocument/2006/relationships" id="261" r:id="Rfbfb934f1d9d4219"/>
    <p:sldId xmlns:r="http://schemas.openxmlformats.org/officeDocument/2006/relationships" id="262" r:id="R89236271abb34a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bee3bde22a44aa" /><Relationship Type="http://schemas.openxmlformats.org/officeDocument/2006/relationships/slide" Target="/ppt/slides/slide1.xml" Id="R8068435355e24cb3" /><Relationship Type="http://schemas.openxmlformats.org/officeDocument/2006/relationships/slide" Target="/ppt/slides/slide2.xml" Id="Rfd839368fb1f4806" /><Relationship Type="http://schemas.openxmlformats.org/officeDocument/2006/relationships/slide" Target="/ppt/slides/slide3.xml" Id="Rfdef0e3c1dd346b4" /><Relationship Type="http://schemas.openxmlformats.org/officeDocument/2006/relationships/slide" Target="/ppt/slides/slide4.xml" Id="R4073f5a365524f9e" /><Relationship Type="http://schemas.openxmlformats.org/officeDocument/2006/relationships/slide" Target="/ppt/slides/slide5.xml" Id="Rdec51033b0364e1c" /><Relationship Type="http://schemas.openxmlformats.org/officeDocument/2006/relationships/slide" Target="/ppt/slides/slide6.xml" Id="Rfbfb934f1d9d4219" /><Relationship Type="http://schemas.openxmlformats.org/officeDocument/2006/relationships/slide" Target="/ppt/slides/slide7.xml" Id="R89236271abb34a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1454b93c34d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7dc5ca68c4c12" /><Relationship Type="http://schemas.openxmlformats.org/officeDocument/2006/relationships/theme" Target="/ppt/slideMasters/theme/theme1.xml" Id="Rbba673f1081f4b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37dc5ca68c4c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25cb5d2fb48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b7e89e30240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816557f5741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78cd52c5748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aab8e986a42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2cba9193446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467d9e76749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TAD GRUPPEN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DAHLUM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Lauvsetgjerdet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932 481 421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