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8994c7f13948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15bfb41eeb4158"/>
  </p:sldMasterIdLst>
  <p:sldIdLst>
    <p:sldId xmlns:r="http://schemas.openxmlformats.org/officeDocument/2006/relationships" id="256" r:id="Rc246ac395e354b1e"/>
    <p:sldId xmlns:r="http://schemas.openxmlformats.org/officeDocument/2006/relationships" id="257" r:id="R8f972eac1f4a42cf"/>
    <p:sldId xmlns:r="http://schemas.openxmlformats.org/officeDocument/2006/relationships" id="258" r:id="Rc3128263d277455e"/>
    <p:sldId xmlns:r="http://schemas.openxmlformats.org/officeDocument/2006/relationships" id="259" r:id="Re8c4ec4738694225"/>
    <p:sldId xmlns:r="http://schemas.openxmlformats.org/officeDocument/2006/relationships" id="260" r:id="R81b83786245f4cc4"/>
    <p:sldId xmlns:r="http://schemas.openxmlformats.org/officeDocument/2006/relationships" id="261" r:id="Ra3bd2757c7fa4b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5bfb41eeb4158" /><Relationship Type="http://schemas.openxmlformats.org/officeDocument/2006/relationships/slide" Target="/ppt/slides/slide1.xml" Id="Rc246ac395e354b1e" /><Relationship Type="http://schemas.openxmlformats.org/officeDocument/2006/relationships/slide" Target="/ppt/slides/slide2.xml" Id="R8f972eac1f4a42cf" /><Relationship Type="http://schemas.openxmlformats.org/officeDocument/2006/relationships/slide" Target="/ppt/slides/slide3.xml" Id="Rc3128263d277455e" /><Relationship Type="http://schemas.openxmlformats.org/officeDocument/2006/relationships/slide" Target="/ppt/slides/slide4.xml" Id="Re8c4ec4738694225" /><Relationship Type="http://schemas.openxmlformats.org/officeDocument/2006/relationships/slide" Target="/ppt/slides/slide5.xml" Id="R81b83786245f4cc4" /><Relationship Type="http://schemas.openxmlformats.org/officeDocument/2006/relationships/slide" Target="/ppt/slides/slide6.xml" Id="Ra3bd2757c7fa4b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6de472f17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bc7b06cc04e00" /><Relationship Type="http://schemas.openxmlformats.org/officeDocument/2006/relationships/theme" Target="/ppt/slideMasters/theme/theme1.xml" Id="Rd9c873c2e9304b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0bc7b06cc0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4066c853f44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5b813e28c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2727c49b3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b8ab740b74a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a3210cf3e4c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663c7489a44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