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76dcc1a484b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8c0b30bf749fd"/>
  </p:sldMasterIdLst>
  <p:sldIdLst>
    <p:sldId xmlns:r="http://schemas.openxmlformats.org/officeDocument/2006/relationships" id="256" r:id="R1f985709968d4444"/>
    <p:sldId xmlns:r="http://schemas.openxmlformats.org/officeDocument/2006/relationships" id="257" r:id="R0bf7074b52ba4b70"/>
    <p:sldId xmlns:r="http://schemas.openxmlformats.org/officeDocument/2006/relationships" id="258" r:id="R6af6a85162c344d9"/>
    <p:sldId xmlns:r="http://schemas.openxmlformats.org/officeDocument/2006/relationships" id="259" r:id="R0cf647b31ecf41be"/>
    <p:sldId xmlns:r="http://schemas.openxmlformats.org/officeDocument/2006/relationships" id="260" r:id="R32ba6d966e8d4c44"/>
    <p:sldId xmlns:r="http://schemas.openxmlformats.org/officeDocument/2006/relationships" id="261" r:id="R58b24e1a81e24515"/>
    <p:sldId xmlns:r="http://schemas.openxmlformats.org/officeDocument/2006/relationships" id="262" r:id="R816db1f51d60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8c0b30bf749fd" /><Relationship Type="http://schemas.openxmlformats.org/officeDocument/2006/relationships/slide" Target="/ppt/slides/slide1.xml" Id="R1f985709968d4444" /><Relationship Type="http://schemas.openxmlformats.org/officeDocument/2006/relationships/slide" Target="/ppt/slides/slide2.xml" Id="R0bf7074b52ba4b70" /><Relationship Type="http://schemas.openxmlformats.org/officeDocument/2006/relationships/slide" Target="/ppt/slides/slide3.xml" Id="R6af6a85162c344d9" /><Relationship Type="http://schemas.openxmlformats.org/officeDocument/2006/relationships/slide" Target="/ppt/slides/slide4.xml" Id="R0cf647b31ecf41be" /><Relationship Type="http://schemas.openxmlformats.org/officeDocument/2006/relationships/slide" Target="/ppt/slides/slide5.xml" Id="R32ba6d966e8d4c44" /><Relationship Type="http://schemas.openxmlformats.org/officeDocument/2006/relationships/slide" Target="/ppt/slides/slide6.xml" Id="R58b24e1a81e24515" /><Relationship Type="http://schemas.openxmlformats.org/officeDocument/2006/relationships/slide" Target="/ppt/slides/slide7.xml" Id="R816db1f51d60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90d926132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1275834e749c9" /><Relationship Type="http://schemas.openxmlformats.org/officeDocument/2006/relationships/theme" Target="/ppt/slideMasters/theme/theme1.xml" Id="R6be463f55daf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1275834e7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ee6f0d109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dc8aea423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67b56cafd49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702f92436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30d0a3c75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ccfe1cbc143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48c2585d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