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3b717c43a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b0def09424195"/>
  </p:sldMasterIdLst>
  <p:sldIdLst>
    <p:sldId xmlns:r="http://schemas.openxmlformats.org/officeDocument/2006/relationships" id="256" r:id="Rbdab85ac538f4765"/>
    <p:sldId xmlns:r="http://schemas.openxmlformats.org/officeDocument/2006/relationships" id="257" r:id="R6aae08d6ad8c4daf"/>
    <p:sldId xmlns:r="http://schemas.openxmlformats.org/officeDocument/2006/relationships" id="258" r:id="Rb827f4f9322f4b29"/>
    <p:sldId xmlns:r="http://schemas.openxmlformats.org/officeDocument/2006/relationships" id="259" r:id="Re683bf61646041f2"/>
    <p:sldId xmlns:r="http://schemas.openxmlformats.org/officeDocument/2006/relationships" id="260" r:id="R6d55cd8577b54f55"/>
    <p:sldId xmlns:r="http://schemas.openxmlformats.org/officeDocument/2006/relationships" id="261" r:id="R024720459e9c482e"/>
    <p:sldId xmlns:r="http://schemas.openxmlformats.org/officeDocument/2006/relationships" id="262" r:id="R1ec9dd9dbc7c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b0def09424195" /><Relationship Type="http://schemas.openxmlformats.org/officeDocument/2006/relationships/slide" Target="/ppt/slides/slide1.xml" Id="Rbdab85ac538f4765" /><Relationship Type="http://schemas.openxmlformats.org/officeDocument/2006/relationships/slide" Target="/ppt/slides/slide2.xml" Id="R6aae08d6ad8c4daf" /><Relationship Type="http://schemas.openxmlformats.org/officeDocument/2006/relationships/slide" Target="/ppt/slides/slide3.xml" Id="Rb827f4f9322f4b29" /><Relationship Type="http://schemas.openxmlformats.org/officeDocument/2006/relationships/slide" Target="/ppt/slides/slide4.xml" Id="Re683bf61646041f2" /><Relationship Type="http://schemas.openxmlformats.org/officeDocument/2006/relationships/slide" Target="/ppt/slides/slide5.xml" Id="R6d55cd8577b54f55" /><Relationship Type="http://schemas.openxmlformats.org/officeDocument/2006/relationships/slide" Target="/ppt/slides/slide6.xml" Id="R024720459e9c482e" /><Relationship Type="http://schemas.openxmlformats.org/officeDocument/2006/relationships/slide" Target="/ppt/slides/slide7.xml" Id="R1ec9dd9dbc7c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a904fee6a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f5e0ff0c44902" /><Relationship Type="http://schemas.openxmlformats.org/officeDocument/2006/relationships/theme" Target="/ppt/slideMasters/theme/theme1.xml" Id="Re09cafea85b4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f5e0ff0c4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6860a2b9d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728ce047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f204ef8f5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f42de9c01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90ba17d1a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752c7ad53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6e6fac22d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