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a199fa71a46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f23c8f2574ea5"/>
  </p:sldMasterIdLst>
  <p:sldIdLst>
    <p:sldId xmlns:r="http://schemas.openxmlformats.org/officeDocument/2006/relationships" id="256" r:id="R1b12b589a5284b4e"/>
    <p:sldId xmlns:r="http://schemas.openxmlformats.org/officeDocument/2006/relationships" id="257" r:id="R6be5a3dffa1043eb"/>
    <p:sldId xmlns:r="http://schemas.openxmlformats.org/officeDocument/2006/relationships" id="258" r:id="R64c9d2b0207c427d"/>
    <p:sldId xmlns:r="http://schemas.openxmlformats.org/officeDocument/2006/relationships" id="259" r:id="R8cec3f362db84706"/>
    <p:sldId xmlns:r="http://schemas.openxmlformats.org/officeDocument/2006/relationships" id="260" r:id="R9669b67d66e34e09"/>
    <p:sldId xmlns:r="http://schemas.openxmlformats.org/officeDocument/2006/relationships" id="261" r:id="R4823c4252d864a9d"/>
    <p:sldId xmlns:r="http://schemas.openxmlformats.org/officeDocument/2006/relationships" id="262" r:id="R7b58c5b140f244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f23c8f2574ea5" /><Relationship Type="http://schemas.openxmlformats.org/officeDocument/2006/relationships/slide" Target="/ppt/slides/slide1.xml" Id="R1b12b589a5284b4e" /><Relationship Type="http://schemas.openxmlformats.org/officeDocument/2006/relationships/slide" Target="/ppt/slides/slide2.xml" Id="R6be5a3dffa1043eb" /><Relationship Type="http://schemas.openxmlformats.org/officeDocument/2006/relationships/slide" Target="/ppt/slides/slide3.xml" Id="R64c9d2b0207c427d" /><Relationship Type="http://schemas.openxmlformats.org/officeDocument/2006/relationships/slide" Target="/ppt/slides/slide4.xml" Id="R8cec3f362db84706" /><Relationship Type="http://schemas.openxmlformats.org/officeDocument/2006/relationships/slide" Target="/ppt/slides/slide5.xml" Id="R9669b67d66e34e09" /><Relationship Type="http://schemas.openxmlformats.org/officeDocument/2006/relationships/slide" Target="/ppt/slides/slide6.xml" Id="R4823c4252d864a9d" /><Relationship Type="http://schemas.openxmlformats.org/officeDocument/2006/relationships/slide" Target="/ppt/slides/slide7.xml" Id="R7b58c5b140f244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116b18d1f4a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561225f1541bb" /><Relationship Type="http://schemas.openxmlformats.org/officeDocument/2006/relationships/theme" Target="/ppt/slideMasters/theme/theme1.xml" Id="R7344a75395754b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561225f1541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00bebb43b4b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b7e8bbced43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d24e5c37e40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198b55735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06ff49a924b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fcfb479cd42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1cc80ebed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EKLE SANDTAK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 SANDTAK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26 728 275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27 736 475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EKLE  –  52,9 %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EKLE  –  47,1 %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Eklesvegen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933 304 590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