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c6882ad7da44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13c76bde084b85"/>
  </p:sldMasterIdLst>
  <p:sldIdLst>
    <p:sldId xmlns:r="http://schemas.openxmlformats.org/officeDocument/2006/relationships" id="256" r:id="R533e1c21809543dc"/>
    <p:sldId xmlns:r="http://schemas.openxmlformats.org/officeDocument/2006/relationships" id="257" r:id="R1da69edce90944b5"/>
    <p:sldId xmlns:r="http://schemas.openxmlformats.org/officeDocument/2006/relationships" id="258" r:id="R4d4257786b4c4126"/>
    <p:sldId xmlns:r="http://schemas.openxmlformats.org/officeDocument/2006/relationships" id="259" r:id="Rcf657a8d7ade4f77"/>
    <p:sldId xmlns:r="http://schemas.openxmlformats.org/officeDocument/2006/relationships" id="260" r:id="Rf3b2c700a8d448f8"/>
    <p:sldId xmlns:r="http://schemas.openxmlformats.org/officeDocument/2006/relationships" id="261" r:id="R79b8f104c8364686"/>
    <p:sldId xmlns:r="http://schemas.openxmlformats.org/officeDocument/2006/relationships" id="262" r:id="Rad8e9fad1a1f42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13c76bde084b85" /><Relationship Type="http://schemas.openxmlformats.org/officeDocument/2006/relationships/slide" Target="/ppt/slides/slide1.xml" Id="R533e1c21809543dc" /><Relationship Type="http://schemas.openxmlformats.org/officeDocument/2006/relationships/slide" Target="/ppt/slides/slide2.xml" Id="R1da69edce90944b5" /><Relationship Type="http://schemas.openxmlformats.org/officeDocument/2006/relationships/slide" Target="/ppt/slides/slide3.xml" Id="R4d4257786b4c4126" /><Relationship Type="http://schemas.openxmlformats.org/officeDocument/2006/relationships/slide" Target="/ppt/slides/slide4.xml" Id="Rcf657a8d7ade4f77" /><Relationship Type="http://schemas.openxmlformats.org/officeDocument/2006/relationships/slide" Target="/ppt/slides/slide5.xml" Id="Rf3b2c700a8d448f8" /><Relationship Type="http://schemas.openxmlformats.org/officeDocument/2006/relationships/slide" Target="/ppt/slides/slide6.xml" Id="R79b8f104c8364686" /><Relationship Type="http://schemas.openxmlformats.org/officeDocument/2006/relationships/slide" Target="/ppt/slides/slide7.xml" Id="Rad8e9fad1a1f42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62441d963f47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f00e5b5194fb1" /><Relationship Type="http://schemas.openxmlformats.org/officeDocument/2006/relationships/theme" Target="/ppt/slideMasters/theme/theme1.xml" Id="Rdad68cd2ed5a4d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6f00e5b5194f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e61003de342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27fb9e26644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025a20d9046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3f70db1ac4d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d79cf02824a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da4ef6feb49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196f155514d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C11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C11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C11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C11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C11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C11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128 408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152 624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1 617 624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C11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LIUM-VALMOT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C11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Huk terrasse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933 344 762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C11 INVEST AS</a:t>
            </a:r>
          </a:p>
        </p:txBody>
      </p:sp>
    </p:spTree>
  </p:cSld>
  <p:clrMapOvr>
    <a:masterClrMapping xmlns:a="http://schemas.openxmlformats.org/drawingml/2006/main"/>
  </p:clrMapOvr>
</p:sld>
</file>