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a792288d3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7e16bb0d14eec"/>
  </p:sldMasterIdLst>
  <p:sldIdLst>
    <p:sldId xmlns:r="http://schemas.openxmlformats.org/officeDocument/2006/relationships" id="256" r:id="R3a34135584034046"/>
    <p:sldId xmlns:r="http://schemas.openxmlformats.org/officeDocument/2006/relationships" id="257" r:id="Rd34297bcabb34da7"/>
    <p:sldId xmlns:r="http://schemas.openxmlformats.org/officeDocument/2006/relationships" id="258" r:id="R57b1a341e62e4530"/>
    <p:sldId xmlns:r="http://schemas.openxmlformats.org/officeDocument/2006/relationships" id="259" r:id="R2e874407389143d5"/>
    <p:sldId xmlns:r="http://schemas.openxmlformats.org/officeDocument/2006/relationships" id="260" r:id="R41f8d1eaa28f4340"/>
    <p:sldId xmlns:r="http://schemas.openxmlformats.org/officeDocument/2006/relationships" id="261" r:id="Ree1fb64ecb2b4edc"/>
    <p:sldId xmlns:r="http://schemas.openxmlformats.org/officeDocument/2006/relationships" id="262" r:id="Rec07d800112b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7e16bb0d14eec" /><Relationship Type="http://schemas.openxmlformats.org/officeDocument/2006/relationships/slide" Target="/ppt/slides/slide1.xml" Id="R3a34135584034046" /><Relationship Type="http://schemas.openxmlformats.org/officeDocument/2006/relationships/slide" Target="/ppt/slides/slide2.xml" Id="Rd34297bcabb34da7" /><Relationship Type="http://schemas.openxmlformats.org/officeDocument/2006/relationships/slide" Target="/ppt/slides/slide3.xml" Id="R57b1a341e62e4530" /><Relationship Type="http://schemas.openxmlformats.org/officeDocument/2006/relationships/slide" Target="/ppt/slides/slide4.xml" Id="R2e874407389143d5" /><Relationship Type="http://schemas.openxmlformats.org/officeDocument/2006/relationships/slide" Target="/ppt/slides/slide5.xml" Id="R41f8d1eaa28f4340" /><Relationship Type="http://schemas.openxmlformats.org/officeDocument/2006/relationships/slide" Target="/ppt/slides/slide6.xml" Id="Ree1fb64ecb2b4edc" /><Relationship Type="http://schemas.openxmlformats.org/officeDocument/2006/relationships/slide" Target="/ppt/slides/slide7.xml" Id="Rec07d800112b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3fd6816c94e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8668325e3404b" /><Relationship Type="http://schemas.openxmlformats.org/officeDocument/2006/relationships/theme" Target="/ppt/slideMasters/theme/theme1.xml" Id="Rc8f8479c4101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d8668325e3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28ea8aa6449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4ba0b1e9a4a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3571ffef849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1ea9bacb2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e77f8453d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7d9504e0c4b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f23131269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31 299 065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31 460 995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KARINA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Karina Michelsen, Hegermanns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933 884 821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