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46debc6a1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f0ff34fad4f95"/>
  </p:sldMasterIdLst>
  <p:sldIdLst>
    <p:sldId xmlns:r="http://schemas.openxmlformats.org/officeDocument/2006/relationships" id="256" r:id="Rfb73eb179a1e4965"/>
    <p:sldId xmlns:r="http://schemas.openxmlformats.org/officeDocument/2006/relationships" id="257" r:id="R20a73416f736404d"/>
    <p:sldId xmlns:r="http://schemas.openxmlformats.org/officeDocument/2006/relationships" id="258" r:id="R3d7f484f96f1426b"/>
    <p:sldId xmlns:r="http://schemas.openxmlformats.org/officeDocument/2006/relationships" id="259" r:id="R92ffb46043844f26"/>
    <p:sldId xmlns:r="http://schemas.openxmlformats.org/officeDocument/2006/relationships" id="260" r:id="R0a0cf8350845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f0ff34fad4f95" /><Relationship Type="http://schemas.openxmlformats.org/officeDocument/2006/relationships/slide" Target="/ppt/slides/slide1.xml" Id="Rfb73eb179a1e4965" /><Relationship Type="http://schemas.openxmlformats.org/officeDocument/2006/relationships/slide" Target="/ppt/slides/slide2.xml" Id="R20a73416f736404d" /><Relationship Type="http://schemas.openxmlformats.org/officeDocument/2006/relationships/slide" Target="/ppt/slides/slide3.xml" Id="R3d7f484f96f1426b" /><Relationship Type="http://schemas.openxmlformats.org/officeDocument/2006/relationships/slide" Target="/ppt/slides/slide4.xml" Id="R92ffb46043844f26" /><Relationship Type="http://schemas.openxmlformats.org/officeDocument/2006/relationships/slide" Target="/ppt/slides/slide5.xml" Id="R0a0cf8350845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cbb4bdd9d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92b0643b24a4a" /><Relationship Type="http://schemas.openxmlformats.org/officeDocument/2006/relationships/theme" Target="/ppt/slideMasters/theme/theme1.xml" Id="R42589fbbfd25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92b0643b24a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c4b0d02fd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760f9f6bb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25047b3c3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938adfd22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46925f10b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