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f8cc7f81fc4c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0fd66a832d4c33"/>
  </p:sldMasterIdLst>
  <p:sldIdLst>
    <p:sldId xmlns:r="http://schemas.openxmlformats.org/officeDocument/2006/relationships" id="256" r:id="Redf37f268af44621"/>
    <p:sldId xmlns:r="http://schemas.openxmlformats.org/officeDocument/2006/relationships" id="257" r:id="Ra64d5c4c80224c2b"/>
    <p:sldId xmlns:r="http://schemas.openxmlformats.org/officeDocument/2006/relationships" id="258" r:id="Rc696035166cb4a32"/>
    <p:sldId xmlns:r="http://schemas.openxmlformats.org/officeDocument/2006/relationships" id="259" r:id="Rbfb489d2ecc84afb"/>
    <p:sldId xmlns:r="http://schemas.openxmlformats.org/officeDocument/2006/relationships" id="260" r:id="R986554b588214a39"/>
    <p:sldId xmlns:r="http://schemas.openxmlformats.org/officeDocument/2006/relationships" id="261" r:id="Rc12ca137674746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fd66a832d4c33" /><Relationship Type="http://schemas.openxmlformats.org/officeDocument/2006/relationships/slide" Target="/ppt/slides/slide1.xml" Id="Redf37f268af44621" /><Relationship Type="http://schemas.openxmlformats.org/officeDocument/2006/relationships/slide" Target="/ppt/slides/slide2.xml" Id="Ra64d5c4c80224c2b" /><Relationship Type="http://schemas.openxmlformats.org/officeDocument/2006/relationships/slide" Target="/ppt/slides/slide3.xml" Id="Rc696035166cb4a32" /><Relationship Type="http://schemas.openxmlformats.org/officeDocument/2006/relationships/slide" Target="/ppt/slides/slide4.xml" Id="Rbfb489d2ecc84afb" /><Relationship Type="http://schemas.openxmlformats.org/officeDocument/2006/relationships/slide" Target="/ppt/slides/slide5.xml" Id="R986554b588214a39" /><Relationship Type="http://schemas.openxmlformats.org/officeDocument/2006/relationships/slide" Target="/ppt/slides/slide6.xml" Id="Rc12ca137674746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3fb60936549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6c72345114adf" /><Relationship Type="http://schemas.openxmlformats.org/officeDocument/2006/relationships/theme" Target="/ppt/slideMasters/theme/theme1.xml" Id="R285ca32044bc4d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d6c7234511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bcff55ed3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1cd951fc443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341fcf51d48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150cd58984a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19649feaa4c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fc4532dc04e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REGNSKAP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Asalkleiva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934 037 871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REGNSKAP AS</a:t>
            </a:r>
          </a:p>
        </p:txBody>
      </p:sp>
    </p:spTree>
  </p:cSld>
  <p:clrMapOvr>
    <a:masterClrMapping xmlns:a="http://schemas.openxmlformats.org/drawingml/2006/main"/>
  </p:clrMapOvr>
</p:sld>
</file>