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76207ecc5648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b591b6d7544488"/>
  </p:sldMasterIdLst>
  <p:sldIdLst>
    <p:sldId xmlns:r="http://schemas.openxmlformats.org/officeDocument/2006/relationships" id="256" r:id="Rd21ee884d8d54b0d"/>
    <p:sldId xmlns:r="http://schemas.openxmlformats.org/officeDocument/2006/relationships" id="257" r:id="R86cb9f835b18430a"/>
    <p:sldId xmlns:r="http://schemas.openxmlformats.org/officeDocument/2006/relationships" id="258" r:id="R65caf0cf49504539"/>
    <p:sldId xmlns:r="http://schemas.openxmlformats.org/officeDocument/2006/relationships" id="259" r:id="R47f09ccc3dbf4c3c"/>
    <p:sldId xmlns:r="http://schemas.openxmlformats.org/officeDocument/2006/relationships" id="260" r:id="Re6fb15ddd2b14695"/>
    <p:sldId xmlns:r="http://schemas.openxmlformats.org/officeDocument/2006/relationships" id="261" r:id="R0164ef08403a4244"/>
    <p:sldId xmlns:r="http://schemas.openxmlformats.org/officeDocument/2006/relationships" id="262" r:id="R4757345e32d84e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b591b6d7544488" /><Relationship Type="http://schemas.openxmlformats.org/officeDocument/2006/relationships/slide" Target="/ppt/slides/slide1.xml" Id="Rd21ee884d8d54b0d" /><Relationship Type="http://schemas.openxmlformats.org/officeDocument/2006/relationships/slide" Target="/ppt/slides/slide2.xml" Id="R86cb9f835b18430a" /><Relationship Type="http://schemas.openxmlformats.org/officeDocument/2006/relationships/slide" Target="/ppt/slides/slide3.xml" Id="R65caf0cf49504539" /><Relationship Type="http://schemas.openxmlformats.org/officeDocument/2006/relationships/slide" Target="/ppt/slides/slide4.xml" Id="R47f09ccc3dbf4c3c" /><Relationship Type="http://schemas.openxmlformats.org/officeDocument/2006/relationships/slide" Target="/ppt/slides/slide5.xml" Id="Re6fb15ddd2b14695" /><Relationship Type="http://schemas.openxmlformats.org/officeDocument/2006/relationships/slide" Target="/ppt/slides/slide6.xml" Id="R0164ef08403a4244" /><Relationship Type="http://schemas.openxmlformats.org/officeDocument/2006/relationships/slide" Target="/ppt/slides/slide7.xml" Id="R4757345e32d84e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f5d5a8ee084a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df82a4bfa4a07" /><Relationship Type="http://schemas.openxmlformats.org/officeDocument/2006/relationships/theme" Target="/ppt/slideMasters/theme/theme1.xml" Id="R7b590b04900b46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ddf82a4bfa4a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21d6147bf4e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cea06578c4c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b5e35fe4c4e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8821b23b149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ffbf024dd48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f3e6f95514c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eee1f028d44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TOMMA LAKS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TOMMA LAKS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TOMMA LAKS DRIFT AS ble etablert [år] og holder til i Husby.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TOMMA LAKS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TOMMA LAKS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TOMMA LAKS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16 848 565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6 708 249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3 849 279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130 785 231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238 896 994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TOMMA LAKS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DAHL HOLDING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NOVA SEA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TOMMA LAKS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8723 Husby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934 289 749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TOMMA LAKS DRIFT AS</a:t>
            </a:r>
          </a:p>
        </p:txBody>
      </p:sp>
    </p:spTree>
  </p:cSld>
  <p:clrMapOvr>
    <a:masterClrMapping xmlns:a="http://schemas.openxmlformats.org/drawingml/2006/main"/>
  </p:clrMapOvr>
</p:sld>
</file>