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2aabe0d1d642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55cee1b21c4df1"/>
  </p:sldMasterIdLst>
  <p:sldIdLst>
    <p:sldId xmlns:r="http://schemas.openxmlformats.org/officeDocument/2006/relationships" id="256" r:id="Ra759243f1c4241b1"/>
    <p:sldId xmlns:r="http://schemas.openxmlformats.org/officeDocument/2006/relationships" id="257" r:id="Rc9ec3a27d2c14ce3"/>
    <p:sldId xmlns:r="http://schemas.openxmlformats.org/officeDocument/2006/relationships" id="258" r:id="R3f55af37e1654f74"/>
    <p:sldId xmlns:r="http://schemas.openxmlformats.org/officeDocument/2006/relationships" id="259" r:id="R6b30d5fa33a04b0a"/>
    <p:sldId xmlns:r="http://schemas.openxmlformats.org/officeDocument/2006/relationships" id="260" r:id="R469eb8dd70c9402d"/>
    <p:sldId xmlns:r="http://schemas.openxmlformats.org/officeDocument/2006/relationships" id="261" r:id="R3c3bf0270ace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5cee1b21c4df1" /><Relationship Type="http://schemas.openxmlformats.org/officeDocument/2006/relationships/slide" Target="/ppt/slides/slide1.xml" Id="Ra759243f1c4241b1" /><Relationship Type="http://schemas.openxmlformats.org/officeDocument/2006/relationships/slide" Target="/ppt/slides/slide2.xml" Id="Rc9ec3a27d2c14ce3" /><Relationship Type="http://schemas.openxmlformats.org/officeDocument/2006/relationships/slide" Target="/ppt/slides/slide3.xml" Id="R3f55af37e1654f74" /><Relationship Type="http://schemas.openxmlformats.org/officeDocument/2006/relationships/slide" Target="/ppt/slides/slide4.xml" Id="R6b30d5fa33a04b0a" /><Relationship Type="http://schemas.openxmlformats.org/officeDocument/2006/relationships/slide" Target="/ppt/slides/slide5.xml" Id="R469eb8dd70c9402d" /><Relationship Type="http://schemas.openxmlformats.org/officeDocument/2006/relationships/slide" Target="/ppt/slides/slide6.xml" Id="R3c3bf0270ace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0d8bd0b45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9cb92c8054706" /><Relationship Type="http://schemas.openxmlformats.org/officeDocument/2006/relationships/theme" Target="/ppt/slideMasters/theme/theme1.xml" Id="R5cff1d497ae7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a9cb92c805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023db68ed46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8665422aa41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4613000c9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db0c04e13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6d9c2e68b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873c418ef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36 636 605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O.J. Brochs gate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