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fcaf84bba3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cf18c93db4ef4"/>
  </p:sldMasterIdLst>
  <p:sldIdLst>
    <p:sldId xmlns:r="http://schemas.openxmlformats.org/officeDocument/2006/relationships" id="256" r:id="R10a56aaca3054b34"/>
    <p:sldId xmlns:r="http://schemas.openxmlformats.org/officeDocument/2006/relationships" id="257" r:id="R1f6955b43d1e4e0d"/>
    <p:sldId xmlns:r="http://schemas.openxmlformats.org/officeDocument/2006/relationships" id="258" r:id="R29dde45ffcc949f2"/>
    <p:sldId xmlns:r="http://schemas.openxmlformats.org/officeDocument/2006/relationships" id="259" r:id="R91ee26bc9d2c452e"/>
    <p:sldId xmlns:r="http://schemas.openxmlformats.org/officeDocument/2006/relationships" id="260" r:id="R21c32c58d29e41ea"/>
    <p:sldId xmlns:r="http://schemas.openxmlformats.org/officeDocument/2006/relationships" id="261" r:id="Rf2e57694ce234f79"/>
    <p:sldId xmlns:r="http://schemas.openxmlformats.org/officeDocument/2006/relationships" id="262" r:id="R652b1696736f46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cf18c93db4ef4" /><Relationship Type="http://schemas.openxmlformats.org/officeDocument/2006/relationships/slide" Target="/ppt/slides/slide1.xml" Id="R10a56aaca3054b34" /><Relationship Type="http://schemas.openxmlformats.org/officeDocument/2006/relationships/slide" Target="/ppt/slides/slide2.xml" Id="R1f6955b43d1e4e0d" /><Relationship Type="http://schemas.openxmlformats.org/officeDocument/2006/relationships/slide" Target="/ppt/slides/slide3.xml" Id="R29dde45ffcc949f2" /><Relationship Type="http://schemas.openxmlformats.org/officeDocument/2006/relationships/slide" Target="/ppt/slides/slide4.xml" Id="R91ee26bc9d2c452e" /><Relationship Type="http://schemas.openxmlformats.org/officeDocument/2006/relationships/slide" Target="/ppt/slides/slide5.xml" Id="R21c32c58d29e41ea" /><Relationship Type="http://schemas.openxmlformats.org/officeDocument/2006/relationships/slide" Target="/ppt/slides/slide6.xml" Id="Rf2e57694ce234f79" /><Relationship Type="http://schemas.openxmlformats.org/officeDocument/2006/relationships/slide" Target="/ppt/slides/slide7.xml" Id="R652b1696736f46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bc297a49549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0128cfb1143fa" /><Relationship Type="http://schemas.openxmlformats.org/officeDocument/2006/relationships/theme" Target="/ppt/slideMasters/theme/theme1.xml" Id="Re90bd171e80346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f0128cfb1143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89e9d52de44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145d8b24b42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20f1ae30b46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27dfc563e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1f4ebf43841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e1dc16e1249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dfdc7321b4c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SUMBRA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356 354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 SIMONSEN SPONNICH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INGE RIKHEIM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Mellomstykket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934 974 875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