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2d68f7cf241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2975b6a3b47ce"/>
  </p:sldMasterIdLst>
  <p:sldIdLst>
    <p:sldId xmlns:r="http://schemas.openxmlformats.org/officeDocument/2006/relationships" id="256" r:id="Rcfdf74ef68254106"/>
    <p:sldId xmlns:r="http://schemas.openxmlformats.org/officeDocument/2006/relationships" id="257" r:id="R4c9988066b584798"/>
    <p:sldId xmlns:r="http://schemas.openxmlformats.org/officeDocument/2006/relationships" id="258" r:id="Rbb34942461214ff1"/>
    <p:sldId xmlns:r="http://schemas.openxmlformats.org/officeDocument/2006/relationships" id="259" r:id="R63d34afc00a84605"/>
    <p:sldId xmlns:r="http://schemas.openxmlformats.org/officeDocument/2006/relationships" id="260" r:id="R7bbbf27310eb41db"/>
    <p:sldId xmlns:r="http://schemas.openxmlformats.org/officeDocument/2006/relationships" id="261" r:id="Raa942d2d14cc46b8"/>
    <p:sldId xmlns:r="http://schemas.openxmlformats.org/officeDocument/2006/relationships" id="262" r:id="R4a04d42f7716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2975b6a3b47ce" /><Relationship Type="http://schemas.openxmlformats.org/officeDocument/2006/relationships/slide" Target="/ppt/slides/slide1.xml" Id="Rcfdf74ef68254106" /><Relationship Type="http://schemas.openxmlformats.org/officeDocument/2006/relationships/slide" Target="/ppt/slides/slide2.xml" Id="R4c9988066b584798" /><Relationship Type="http://schemas.openxmlformats.org/officeDocument/2006/relationships/slide" Target="/ppt/slides/slide3.xml" Id="Rbb34942461214ff1" /><Relationship Type="http://schemas.openxmlformats.org/officeDocument/2006/relationships/slide" Target="/ppt/slides/slide4.xml" Id="R63d34afc00a84605" /><Relationship Type="http://schemas.openxmlformats.org/officeDocument/2006/relationships/slide" Target="/ppt/slides/slide5.xml" Id="R7bbbf27310eb41db" /><Relationship Type="http://schemas.openxmlformats.org/officeDocument/2006/relationships/slide" Target="/ppt/slides/slide6.xml" Id="Raa942d2d14cc46b8" /><Relationship Type="http://schemas.openxmlformats.org/officeDocument/2006/relationships/slide" Target="/ppt/slides/slide7.xml" Id="R4a04d42f7716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804abd852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015a4854141c6" /><Relationship Type="http://schemas.openxmlformats.org/officeDocument/2006/relationships/theme" Target="/ppt/slideMasters/theme/theme1.xml" Id="Rf7a5b79f3796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015a48541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1dd4ecf9941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7614e80ee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ba9007e46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9c61f1f57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d582ca980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7e99e5ea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01b7a337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 YOU BELIEVE 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YOU BELIEVE 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HØGEVOLD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Høgevold, Jens Bjelkes gate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935 131 421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