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d0fff4854343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0bb7133a0c474d"/>
  </p:sldMasterIdLst>
  <p:sldIdLst>
    <p:sldId xmlns:r="http://schemas.openxmlformats.org/officeDocument/2006/relationships" id="256" r:id="R44caba19620d42c3"/>
    <p:sldId xmlns:r="http://schemas.openxmlformats.org/officeDocument/2006/relationships" id="257" r:id="Re1c68ab741ab4e9e"/>
    <p:sldId xmlns:r="http://schemas.openxmlformats.org/officeDocument/2006/relationships" id="258" r:id="R1511a2d4c8b341fe"/>
    <p:sldId xmlns:r="http://schemas.openxmlformats.org/officeDocument/2006/relationships" id="259" r:id="R13ce157318ab4627"/>
    <p:sldId xmlns:r="http://schemas.openxmlformats.org/officeDocument/2006/relationships" id="260" r:id="R77775bc6c6fb4216"/>
    <p:sldId xmlns:r="http://schemas.openxmlformats.org/officeDocument/2006/relationships" id="261" r:id="Rc0c8029f00c94d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0bb7133a0c474d" /><Relationship Type="http://schemas.openxmlformats.org/officeDocument/2006/relationships/slide" Target="/ppt/slides/slide1.xml" Id="R44caba19620d42c3" /><Relationship Type="http://schemas.openxmlformats.org/officeDocument/2006/relationships/slide" Target="/ppt/slides/slide2.xml" Id="Re1c68ab741ab4e9e" /><Relationship Type="http://schemas.openxmlformats.org/officeDocument/2006/relationships/slide" Target="/ppt/slides/slide3.xml" Id="R1511a2d4c8b341fe" /><Relationship Type="http://schemas.openxmlformats.org/officeDocument/2006/relationships/slide" Target="/ppt/slides/slide4.xml" Id="R13ce157318ab4627" /><Relationship Type="http://schemas.openxmlformats.org/officeDocument/2006/relationships/slide" Target="/ppt/slides/slide5.xml" Id="R77775bc6c6fb4216" /><Relationship Type="http://schemas.openxmlformats.org/officeDocument/2006/relationships/slide" Target="/ppt/slides/slide6.xml" Id="Rc0c8029f00c94d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6dd644da0243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3cdf3dafe4868" /><Relationship Type="http://schemas.openxmlformats.org/officeDocument/2006/relationships/theme" Target="/ppt/slideMasters/theme/theme1.xml" Id="R393ebfcf429443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33cdf3dafe48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3ed4ec53748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6837d9668b40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1ccacf51a143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6d7e3c271445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2eeac0f0f74e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b69acaf6d145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REGNSKAPSJEFEN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REGNSKAPSJEFEN AS ble etablert [år] og holder til i Krokstadelva.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11 406 987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2 285 114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1 790 776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56 747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4 497 054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Riksvei 467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3055 Krokstadelva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935 239 303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