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1287f6d51b4f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196f316e674c3d"/>
  </p:sldMasterIdLst>
  <p:sldIdLst>
    <p:sldId xmlns:r="http://schemas.openxmlformats.org/officeDocument/2006/relationships" id="256" r:id="R5e580026d7dc4245"/>
    <p:sldId xmlns:r="http://schemas.openxmlformats.org/officeDocument/2006/relationships" id="257" r:id="R07df41c93f184359"/>
    <p:sldId xmlns:r="http://schemas.openxmlformats.org/officeDocument/2006/relationships" id="258" r:id="Ra0c68fe4918e4bdc"/>
    <p:sldId xmlns:r="http://schemas.openxmlformats.org/officeDocument/2006/relationships" id="259" r:id="Rdcbd654f887d41c9"/>
    <p:sldId xmlns:r="http://schemas.openxmlformats.org/officeDocument/2006/relationships" id="260" r:id="Rdefecc0fb3fe4a02"/>
    <p:sldId xmlns:r="http://schemas.openxmlformats.org/officeDocument/2006/relationships" id="261" r:id="Rbda97726756244ce"/>
    <p:sldId xmlns:r="http://schemas.openxmlformats.org/officeDocument/2006/relationships" id="262" r:id="Reffdecb867d04c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196f316e674c3d" /><Relationship Type="http://schemas.openxmlformats.org/officeDocument/2006/relationships/slide" Target="/ppt/slides/slide1.xml" Id="R5e580026d7dc4245" /><Relationship Type="http://schemas.openxmlformats.org/officeDocument/2006/relationships/slide" Target="/ppt/slides/slide2.xml" Id="R07df41c93f184359" /><Relationship Type="http://schemas.openxmlformats.org/officeDocument/2006/relationships/slide" Target="/ppt/slides/slide3.xml" Id="Ra0c68fe4918e4bdc" /><Relationship Type="http://schemas.openxmlformats.org/officeDocument/2006/relationships/slide" Target="/ppt/slides/slide4.xml" Id="Rdcbd654f887d41c9" /><Relationship Type="http://schemas.openxmlformats.org/officeDocument/2006/relationships/slide" Target="/ppt/slides/slide5.xml" Id="Rdefecc0fb3fe4a02" /><Relationship Type="http://schemas.openxmlformats.org/officeDocument/2006/relationships/slide" Target="/ppt/slides/slide6.xml" Id="Rbda97726756244ce" /><Relationship Type="http://schemas.openxmlformats.org/officeDocument/2006/relationships/slide" Target="/ppt/slides/slide7.xml" Id="Reffdecb867d04c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590b5a321642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481591af54d7f" /><Relationship Type="http://schemas.openxmlformats.org/officeDocument/2006/relationships/theme" Target="/ppt/slideMasters/theme/theme1.xml" Id="R51de2d7a195040f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9481591af54d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176a6a1fa4e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d596d8aab44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02f8ca8dd4b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bc52a52a648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1ca947b9e4f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5ff01a66c467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150fa8c634c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DAJA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DAJA HOLDING AS ble etablert [år] og holder til i Kvaløysletta.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1 007 000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JAKOBSEN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Planktonvegen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9100 Kvaløysletta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935 637 694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DAJA HOLDING AS</a:t>
            </a:r>
          </a:p>
        </p:txBody>
      </p:sp>
    </p:spTree>
  </p:cSld>
  <p:clrMapOvr>
    <a:masterClrMapping xmlns:a="http://schemas.openxmlformats.org/drawingml/2006/main"/>
  </p:clrMapOvr>
</p:sld>
</file>