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fabe0a990f40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dee65d8e624e0b"/>
  </p:sldMasterIdLst>
  <p:sldIdLst>
    <p:sldId xmlns:r="http://schemas.openxmlformats.org/officeDocument/2006/relationships" id="256" r:id="Rd5dd27173d8845c0"/>
    <p:sldId xmlns:r="http://schemas.openxmlformats.org/officeDocument/2006/relationships" id="257" r:id="R15c35c933c1749e2"/>
    <p:sldId xmlns:r="http://schemas.openxmlformats.org/officeDocument/2006/relationships" id="258" r:id="R058d37e5a54c4fa0"/>
    <p:sldId xmlns:r="http://schemas.openxmlformats.org/officeDocument/2006/relationships" id="259" r:id="R2e319c2ef5b9462e"/>
    <p:sldId xmlns:r="http://schemas.openxmlformats.org/officeDocument/2006/relationships" id="260" r:id="R5ff6abad4596447f"/>
    <p:sldId xmlns:r="http://schemas.openxmlformats.org/officeDocument/2006/relationships" id="261" r:id="R9a2c538ec09f4539"/>
    <p:sldId xmlns:r="http://schemas.openxmlformats.org/officeDocument/2006/relationships" id="262" r:id="Rbafbe26e1ca345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dee65d8e624e0b" /><Relationship Type="http://schemas.openxmlformats.org/officeDocument/2006/relationships/slide" Target="/ppt/slides/slide1.xml" Id="Rd5dd27173d8845c0" /><Relationship Type="http://schemas.openxmlformats.org/officeDocument/2006/relationships/slide" Target="/ppt/slides/slide2.xml" Id="R15c35c933c1749e2" /><Relationship Type="http://schemas.openxmlformats.org/officeDocument/2006/relationships/slide" Target="/ppt/slides/slide3.xml" Id="R058d37e5a54c4fa0" /><Relationship Type="http://schemas.openxmlformats.org/officeDocument/2006/relationships/slide" Target="/ppt/slides/slide4.xml" Id="R2e319c2ef5b9462e" /><Relationship Type="http://schemas.openxmlformats.org/officeDocument/2006/relationships/slide" Target="/ppt/slides/slide5.xml" Id="R5ff6abad4596447f" /><Relationship Type="http://schemas.openxmlformats.org/officeDocument/2006/relationships/slide" Target="/ppt/slides/slide6.xml" Id="R9a2c538ec09f4539" /><Relationship Type="http://schemas.openxmlformats.org/officeDocument/2006/relationships/slide" Target="/ppt/slides/slide7.xml" Id="Rbafbe26e1ca345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07a645cdd49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d937810354cb2" /><Relationship Type="http://schemas.openxmlformats.org/officeDocument/2006/relationships/theme" Target="/ppt/slideMasters/theme/theme1.xml" Id="R49709d3d3d2a4c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d93781035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fe28825b8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888b9fb554a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e61722a85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39bd024a444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324c86bd3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baadb3d2142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117b0236f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UMOE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 GRUPPEN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73 473 000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2 546 316 000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2 546 584 000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34,2 %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KLIMASTIFTELSEN UMOE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AGUM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umoe@umoe.no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