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23faae43ac44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fc8cdd0f0948c6"/>
  </p:sldMasterIdLst>
  <p:sldIdLst>
    <p:sldId xmlns:r="http://schemas.openxmlformats.org/officeDocument/2006/relationships" id="256" r:id="R2c09c1fa2a704d3f"/>
    <p:sldId xmlns:r="http://schemas.openxmlformats.org/officeDocument/2006/relationships" id="257" r:id="R239f473fcecf40fe"/>
    <p:sldId xmlns:r="http://schemas.openxmlformats.org/officeDocument/2006/relationships" id="258" r:id="R44a87fdad9dc4e4e"/>
    <p:sldId xmlns:r="http://schemas.openxmlformats.org/officeDocument/2006/relationships" id="259" r:id="R4ffed64fd3f349ae"/>
    <p:sldId xmlns:r="http://schemas.openxmlformats.org/officeDocument/2006/relationships" id="260" r:id="Ra4b16c79d56a4a25"/>
    <p:sldId xmlns:r="http://schemas.openxmlformats.org/officeDocument/2006/relationships" id="261" r:id="R9f6c0a2c9d8e4d58"/>
    <p:sldId xmlns:r="http://schemas.openxmlformats.org/officeDocument/2006/relationships" id="262" r:id="R0775d956523345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fc8cdd0f0948c6" /><Relationship Type="http://schemas.openxmlformats.org/officeDocument/2006/relationships/slide" Target="/ppt/slides/slide1.xml" Id="R2c09c1fa2a704d3f" /><Relationship Type="http://schemas.openxmlformats.org/officeDocument/2006/relationships/slide" Target="/ppt/slides/slide2.xml" Id="R239f473fcecf40fe" /><Relationship Type="http://schemas.openxmlformats.org/officeDocument/2006/relationships/slide" Target="/ppt/slides/slide3.xml" Id="R44a87fdad9dc4e4e" /><Relationship Type="http://schemas.openxmlformats.org/officeDocument/2006/relationships/slide" Target="/ppt/slides/slide4.xml" Id="R4ffed64fd3f349ae" /><Relationship Type="http://schemas.openxmlformats.org/officeDocument/2006/relationships/slide" Target="/ppt/slides/slide5.xml" Id="Ra4b16c79d56a4a25" /><Relationship Type="http://schemas.openxmlformats.org/officeDocument/2006/relationships/slide" Target="/ppt/slides/slide6.xml" Id="R9f6c0a2c9d8e4d58" /><Relationship Type="http://schemas.openxmlformats.org/officeDocument/2006/relationships/slide" Target="/ppt/slides/slide7.xml" Id="R0775d956523345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7f2e0896f14d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ea5d599ce433d" /><Relationship Type="http://schemas.openxmlformats.org/officeDocument/2006/relationships/theme" Target="/ppt/slideMasters/theme/theme1.xml" Id="R678f2b0f3e3441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eea5d599ce43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d3252ce8b46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5b6ef611248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a1144b1814a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3bb3c44b042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cc50084bf44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585108e7842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4878c5a3f42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ROCKAWAY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ROCKAWAY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ROCKAWAY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ROCKAWAY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ROCKAWAY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ROCKAWAY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67 331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ROCKAWAY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KENNETH BERG-PAULSEN LAROY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ROCKAWAY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Husebybakken 28B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936 620 477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ROCKAWAY AS</a:t>
            </a:r>
          </a:p>
        </p:txBody>
      </p:sp>
    </p:spTree>
  </p:cSld>
  <p:clrMapOvr>
    <a:masterClrMapping xmlns:a="http://schemas.openxmlformats.org/drawingml/2006/main"/>
  </p:clrMapOvr>
</p:sld>
</file>