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5e8d7c79e842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3fa5493b464ac2"/>
  </p:sldMasterIdLst>
  <p:sldIdLst>
    <p:sldId xmlns:r="http://schemas.openxmlformats.org/officeDocument/2006/relationships" id="256" r:id="Raccd99af592941cf"/>
    <p:sldId xmlns:r="http://schemas.openxmlformats.org/officeDocument/2006/relationships" id="257" r:id="R13de77c40a154789"/>
    <p:sldId xmlns:r="http://schemas.openxmlformats.org/officeDocument/2006/relationships" id="258" r:id="R85982b554a114aa2"/>
    <p:sldId xmlns:r="http://schemas.openxmlformats.org/officeDocument/2006/relationships" id="259" r:id="R966e9b12e75043e9"/>
    <p:sldId xmlns:r="http://schemas.openxmlformats.org/officeDocument/2006/relationships" id="260" r:id="R8bad9ca8949348d8"/>
    <p:sldId xmlns:r="http://schemas.openxmlformats.org/officeDocument/2006/relationships" id="261" r:id="R515c48d5703647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3fa5493b464ac2" /><Relationship Type="http://schemas.openxmlformats.org/officeDocument/2006/relationships/slide" Target="/ppt/slides/slide1.xml" Id="Raccd99af592941cf" /><Relationship Type="http://schemas.openxmlformats.org/officeDocument/2006/relationships/slide" Target="/ppt/slides/slide2.xml" Id="R13de77c40a154789" /><Relationship Type="http://schemas.openxmlformats.org/officeDocument/2006/relationships/slide" Target="/ppt/slides/slide3.xml" Id="R85982b554a114aa2" /><Relationship Type="http://schemas.openxmlformats.org/officeDocument/2006/relationships/slide" Target="/ppt/slides/slide4.xml" Id="R966e9b12e75043e9" /><Relationship Type="http://schemas.openxmlformats.org/officeDocument/2006/relationships/slide" Target="/ppt/slides/slide5.xml" Id="R8bad9ca8949348d8" /><Relationship Type="http://schemas.openxmlformats.org/officeDocument/2006/relationships/slide" Target="/ppt/slides/slide6.xml" Id="R515c48d5703647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5d3a53febb44d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1a7ccd74e4c8f" /><Relationship Type="http://schemas.openxmlformats.org/officeDocument/2006/relationships/theme" Target="/ppt/slideMasters/theme/theme1.xml" Id="R7cc472705d7b46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71a7ccd74e4c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fb1ef0db544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2d8299820648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012c1a10249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4d6e0a44fd4cf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9159f23b843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7f68537fe4a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937 147 708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BEDRIFTSUTVIKLING AS</a:t>
            </a:r>
          </a:p>
        </p:txBody>
      </p:sp>
    </p:spTree>
  </p:cSld>
  <p:clrMapOvr>
    <a:masterClrMapping xmlns:a="http://schemas.openxmlformats.org/drawingml/2006/main"/>
  </p:clrMapOvr>
</p:sld>
</file>