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ed87693644a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dec15d86b4337"/>
  </p:sldMasterIdLst>
  <p:sldIdLst>
    <p:sldId xmlns:r="http://schemas.openxmlformats.org/officeDocument/2006/relationships" id="256" r:id="R55dd421f721d4d51"/>
    <p:sldId xmlns:r="http://schemas.openxmlformats.org/officeDocument/2006/relationships" id="257" r:id="R185d0fcd844241db"/>
    <p:sldId xmlns:r="http://schemas.openxmlformats.org/officeDocument/2006/relationships" id="258" r:id="R37fafdeea2f241c7"/>
    <p:sldId xmlns:r="http://schemas.openxmlformats.org/officeDocument/2006/relationships" id="259" r:id="Rd494ec6f278046b2"/>
    <p:sldId xmlns:r="http://schemas.openxmlformats.org/officeDocument/2006/relationships" id="260" r:id="R98b2a3914cf74a38"/>
    <p:sldId xmlns:r="http://schemas.openxmlformats.org/officeDocument/2006/relationships" id="261" r:id="R77ae6390a4a5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dec15d86b4337" /><Relationship Type="http://schemas.openxmlformats.org/officeDocument/2006/relationships/slide" Target="/ppt/slides/slide1.xml" Id="R55dd421f721d4d51" /><Relationship Type="http://schemas.openxmlformats.org/officeDocument/2006/relationships/slide" Target="/ppt/slides/slide2.xml" Id="R185d0fcd844241db" /><Relationship Type="http://schemas.openxmlformats.org/officeDocument/2006/relationships/slide" Target="/ppt/slides/slide3.xml" Id="R37fafdeea2f241c7" /><Relationship Type="http://schemas.openxmlformats.org/officeDocument/2006/relationships/slide" Target="/ppt/slides/slide4.xml" Id="Rd494ec6f278046b2" /><Relationship Type="http://schemas.openxmlformats.org/officeDocument/2006/relationships/slide" Target="/ppt/slides/slide5.xml" Id="R98b2a3914cf74a38" /><Relationship Type="http://schemas.openxmlformats.org/officeDocument/2006/relationships/slide" Target="/ppt/slides/slide6.xml" Id="R77ae6390a4a5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eabf5b4f445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11651190c4f59" /><Relationship Type="http://schemas.openxmlformats.org/officeDocument/2006/relationships/theme" Target="/ppt/slideMasters/theme/theme1.xml" Id="R88bde4d2be8e44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f11651190c4f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b7ccea3de4a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dabb37163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9d3bb849047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e7b17175b41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1802e5e15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87c290d5d42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