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9deff63ff449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030e286a1a4d31"/>
  </p:sldMasterIdLst>
  <p:sldIdLst>
    <p:sldId xmlns:r="http://schemas.openxmlformats.org/officeDocument/2006/relationships" id="256" r:id="R4ae29b9afcf24d48"/>
    <p:sldId xmlns:r="http://schemas.openxmlformats.org/officeDocument/2006/relationships" id="257" r:id="R875203bdd88f46e8"/>
    <p:sldId xmlns:r="http://schemas.openxmlformats.org/officeDocument/2006/relationships" id="258" r:id="R5f1c2dacd4a64075"/>
    <p:sldId xmlns:r="http://schemas.openxmlformats.org/officeDocument/2006/relationships" id="259" r:id="R26bd8d0d56da40ad"/>
    <p:sldId xmlns:r="http://schemas.openxmlformats.org/officeDocument/2006/relationships" id="260" r:id="R04c50804059145b1"/>
    <p:sldId xmlns:r="http://schemas.openxmlformats.org/officeDocument/2006/relationships" id="261" r:id="R2cfea9cb6c7e48f4"/>
    <p:sldId xmlns:r="http://schemas.openxmlformats.org/officeDocument/2006/relationships" id="262" r:id="Rd58cbf1268974e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030e286a1a4d31" /><Relationship Type="http://schemas.openxmlformats.org/officeDocument/2006/relationships/slide" Target="/ppt/slides/slide1.xml" Id="R4ae29b9afcf24d48" /><Relationship Type="http://schemas.openxmlformats.org/officeDocument/2006/relationships/slide" Target="/ppt/slides/slide2.xml" Id="R875203bdd88f46e8" /><Relationship Type="http://schemas.openxmlformats.org/officeDocument/2006/relationships/slide" Target="/ppt/slides/slide3.xml" Id="R5f1c2dacd4a64075" /><Relationship Type="http://schemas.openxmlformats.org/officeDocument/2006/relationships/slide" Target="/ppt/slides/slide4.xml" Id="R26bd8d0d56da40ad" /><Relationship Type="http://schemas.openxmlformats.org/officeDocument/2006/relationships/slide" Target="/ppt/slides/slide5.xml" Id="R04c50804059145b1" /><Relationship Type="http://schemas.openxmlformats.org/officeDocument/2006/relationships/slide" Target="/ppt/slides/slide6.xml" Id="R2cfea9cb6c7e48f4" /><Relationship Type="http://schemas.openxmlformats.org/officeDocument/2006/relationships/slide" Target="/ppt/slides/slide7.xml" Id="Rd58cbf1268974e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0c23d3486144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edc97c21e4364" /><Relationship Type="http://schemas.openxmlformats.org/officeDocument/2006/relationships/theme" Target="/ppt/slideMasters/theme/theme1.xml" Id="Rbf8ddd297a8b4d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3edc97c21e43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41972472f4a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37ae61cae49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a90e5ff6b40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72059c0c440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2b42c41144d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412a3ee0b4e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96b95c601144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ARNCO AS ble etablert [år] og holder til i Ørsta.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7 928 456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910 669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512 575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5 936 128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8 346 027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OPSAL ARNSTEIN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Oppsalvegen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6152 Ørsta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700761200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940 497 019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ARNCO AS</a:t>
            </a:r>
          </a:p>
        </p:txBody>
      </p:sp>
    </p:spTree>
  </p:cSld>
  <p:clrMapOvr>
    <a:masterClrMapping xmlns:a="http://schemas.openxmlformats.org/drawingml/2006/main"/>
  </p:clrMapOvr>
</p:sld>
</file>