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ad5c646be849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dfe58f9bb647e1"/>
  </p:sldMasterIdLst>
  <p:sldIdLst>
    <p:sldId xmlns:r="http://schemas.openxmlformats.org/officeDocument/2006/relationships" id="256" r:id="Rc1ec14e4449845db"/>
    <p:sldId xmlns:r="http://schemas.openxmlformats.org/officeDocument/2006/relationships" id="257" r:id="Re99d21de3c4f422b"/>
    <p:sldId xmlns:r="http://schemas.openxmlformats.org/officeDocument/2006/relationships" id="258" r:id="R5fcaa2ccd05447bc"/>
    <p:sldId xmlns:r="http://schemas.openxmlformats.org/officeDocument/2006/relationships" id="259" r:id="Rb01cacace56343c7"/>
    <p:sldId xmlns:r="http://schemas.openxmlformats.org/officeDocument/2006/relationships" id="260" r:id="R1598a37e11d14c96"/>
    <p:sldId xmlns:r="http://schemas.openxmlformats.org/officeDocument/2006/relationships" id="261" r:id="R2e5782333deb4c4d"/>
    <p:sldId xmlns:r="http://schemas.openxmlformats.org/officeDocument/2006/relationships" id="262" r:id="R214dc0c63beb4d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dfe58f9bb647e1" /><Relationship Type="http://schemas.openxmlformats.org/officeDocument/2006/relationships/slide" Target="/ppt/slides/slide1.xml" Id="Rc1ec14e4449845db" /><Relationship Type="http://schemas.openxmlformats.org/officeDocument/2006/relationships/slide" Target="/ppt/slides/slide2.xml" Id="Re99d21de3c4f422b" /><Relationship Type="http://schemas.openxmlformats.org/officeDocument/2006/relationships/slide" Target="/ppt/slides/slide3.xml" Id="R5fcaa2ccd05447bc" /><Relationship Type="http://schemas.openxmlformats.org/officeDocument/2006/relationships/slide" Target="/ppt/slides/slide4.xml" Id="Rb01cacace56343c7" /><Relationship Type="http://schemas.openxmlformats.org/officeDocument/2006/relationships/slide" Target="/ppt/slides/slide5.xml" Id="R1598a37e11d14c96" /><Relationship Type="http://schemas.openxmlformats.org/officeDocument/2006/relationships/slide" Target="/ppt/slides/slide6.xml" Id="R2e5782333deb4c4d" /><Relationship Type="http://schemas.openxmlformats.org/officeDocument/2006/relationships/slide" Target="/ppt/slides/slide7.xml" Id="R214dc0c63beb4d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fba928990841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7e2357bf0e45c9" /><Relationship Type="http://schemas.openxmlformats.org/officeDocument/2006/relationships/theme" Target="/ppt/slideMasters/theme/theme1.xml" Id="R6860c51cba2046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7e2357bf0e45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cf13866edd40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30826c16ff4c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82fd4155964d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f658fb796044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b3dda40f7a476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5f0a4d0874496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d160ca5f5340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OTTA REGNSKAPSKONTOR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OTTA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OTTA REGNSKAPSKONTOR AS ble etablert [år] og holder til i Otta.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OTTA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OTTA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OTTA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28 394 833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4 743 999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3 873 285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12 133 675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19 255 135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OTTA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STEINSVE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OTTA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 Nygårds gate 17B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2670 Otta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www.meire.no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940 828 147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OTTA REGNSKAPSKONTOR AS</a:t>
            </a:r>
          </a:p>
        </p:txBody>
      </p:sp>
    </p:spTree>
  </p:cSld>
  <p:clrMapOvr>
    <a:masterClrMapping xmlns:a="http://schemas.openxmlformats.org/drawingml/2006/main"/>
  </p:clrMapOvr>
</p:sld>
</file>