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6c6c49a6f34f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c32cdd8cc4909"/>
  </p:sldMasterIdLst>
  <p:sldIdLst>
    <p:sldId xmlns:r="http://schemas.openxmlformats.org/officeDocument/2006/relationships" id="256" r:id="Rb288e75da871468e"/>
    <p:sldId xmlns:r="http://schemas.openxmlformats.org/officeDocument/2006/relationships" id="257" r:id="R0b6d5df039494c9f"/>
    <p:sldId xmlns:r="http://schemas.openxmlformats.org/officeDocument/2006/relationships" id="258" r:id="R2d801185f90c44d6"/>
    <p:sldId xmlns:r="http://schemas.openxmlformats.org/officeDocument/2006/relationships" id="259" r:id="R57e7a13928f5479c"/>
    <p:sldId xmlns:r="http://schemas.openxmlformats.org/officeDocument/2006/relationships" id="260" r:id="R728710b0b2bc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c32cdd8cc4909" /><Relationship Type="http://schemas.openxmlformats.org/officeDocument/2006/relationships/slide" Target="/ppt/slides/slide1.xml" Id="Rb288e75da871468e" /><Relationship Type="http://schemas.openxmlformats.org/officeDocument/2006/relationships/slide" Target="/ppt/slides/slide2.xml" Id="R0b6d5df039494c9f" /><Relationship Type="http://schemas.openxmlformats.org/officeDocument/2006/relationships/slide" Target="/ppt/slides/slide3.xml" Id="R2d801185f90c44d6" /><Relationship Type="http://schemas.openxmlformats.org/officeDocument/2006/relationships/slide" Target="/ppt/slides/slide4.xml" Id="R57e7a13928f5479c" /><Relationship Type="http://schemas.openxmlformats.org/officeDocument/2006/relationships/slide" Target="/ppt/slides/slide5.xml" Id="R728710b0b2bc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79d1f92de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5b4842e04743" /><Relationship Type="http://schemas.openxmlformats.org/officeDocument/2006/relationships/theme" Target="/ppt/slideMasters/theme/theme1.xml" Id="Rb6283acd7ec247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35b4842e047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2ebc3b721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ff783f806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542027125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de6e38aa7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16a809dc9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