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db46e5425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5b9ef6f7b4a1c"/>
  </p:sldMasterIdLst>
  <p:sldIdLst>
    <p:sldId xmlns:r="http://schemas.openxmlformats.org/officeDocument/2006/relationships" id="256" r:id="R6898038737124e2f"/>
    <p:sldId xmlns:r="http://schemas.openxmlformats.org/officeDocument/2006/relationships" id="257" r:id="R2ccfcc7cfccd4018"/>
    <p:sldId xmlns:r="http://schemas.openxmlformats.org/officeDocument/2006/relationships" id="258" r:id="R6f37387e5e5345f8"/>
    <p:sldId xmlns:r="http://schemas.openxmlformats.org/officeDocument/2006/relationships" id="259" r:id="R2aaa6b8a4c274536"/>
    <p:sldId xmlns:r="http://schemas.openxmlformats.org/officeDocument/2006/relationships" id="260" r:id="R8ae23df2646c4209"/>
    <p:sldId xmlns:r="http://schemas.openxmlformats.org/officeDocument/2006/relationships" id="261" r:id="R7a1aa0ad3a9a47d0"/>
    <p:sldId xmlns:r="http://schemas.openxmlformats.org/officeDocument/2006/relationships" id="262" r:id="R6d5e74dfd51d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5b9ef6f7b4a1c" /><Relationship Type="http://schemas.openxmlformats.org/officeDocument/2006/relationships/slide" Target="/ppt/slides/slide1.xml" Id="R6898038737124e2f" /><Relationship Type="http://schemas.openxmlformats.org/officeDocument/2006/relationships/slide" Target="/ppt/slides/slide2.xml" Id="R2ccfcc7cfccd4018" /><Relationship Type="http://schemas.openxmlformats.org/officeDocument/2006/relationships/slide" Target="/ppt/slides/slide3.xml" Id="R6f37387e5e5345f8" /><Relationship Type="http://schemas.openxmlformats.org/officeDocument/2006/relationships/slide" Target="/ppt/slides/slide4.xml" Id="R2aaa6b8a4c274536" /><Relationship Type="http://schemas.openxmlformats.org/officeDocument/2006/relationships/slide" Target="/ppt/slides/slide5.xml" Id="R8ae23df2646c4209" /><Relationship Type="http://schemas.openxmlformats.org/officeDocument/2006/relationships/slide" Target="/ppt/slides/slide6.xml" Id="R7a1aa0ad3a9a47d0" /><Relationship Type="http://schemas.openxmlformats.org/officeDocument/2006/relationships/slide" Target="/ppt/slides/slide7.xml" Id="R6d5e74dfd51d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3650d5313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ff6c8443c4f15" /><Relationship Type="http://schemas.openxmlformats.org/officeDocument/2006/relationships/theme" Target="/ppt/slideMasters/theme/theme1.xml" Id="R4906155697fe43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ff6c8443c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a9a8c956b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8401795c5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8f2208189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3d687bfc348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61bf987b6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a44dd4efb4a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d693f4a0344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AUTOMOTIVE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AUTOMOTIVE ASA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AUTOMOTIVE ASA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SAXO BANK A/S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kongsbergautomotive.com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