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b31d4141aa4c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bfe028d5e846f6"/>
  </p:sldMasterIdLst>
  <p:sldIdLst>
    <p:sldId xmlns:r="http://schemas.openxmlformats.org/officeDocument/2006/relationships" id="256" r:id="R69787fc457c14748"/>
    <p:sldId xmlns:r="http://schemas.openxmlformats.org/officeDocument/2006/relationships" id="257" r:id="Rbb572b1540fc4b92"/>
    <p:sldId xmlns:r="http://schemas.openxmlformats.org/officeDocument/2006/relationships" id="258" r:id="Ra748a4d1fd2648ad"/>
    <p:sldId xmlns:r="http://schemas.openxmlformats.org/officeDocument/2006/relationships" id="259" r:id="R22c4420dfaf44435"/>
    <p:sldId xmlns:r="http://schemas.openxmlformats.org/officeDocument/2006/relationships" id="260" r:id="Rfca700a7e0f94f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bfe028d5e846f6" /><Relationship Type="http://schemas.openxmlformats.org/officeDocument/2006/relationships/slide" Target="/ppt/slides/slide1.xml" Id="R69787fc457c14748" /><Relationship Type="http://schemas.openxmlformats.org/officeDocument/2006/relationships/slide" Target="/ppt/slides/slide2.xml" Id="Rbb572b1540fc4b92" /><Relationship Type="http://schemas.openxmlformats.org/officeDocument/2006/relationships/slide" Target="/ppt/slides/slide3.xml" Id="Ra748a4d1fd2648ad" /><Relationship Type="http://schemas.openxmlformats.org/officeDocument/2006/relationships/slide" Target="/ppt/slides/slide4.xml" Id="R22c4420dfaf44435" /><Relationship Type="http://schemas.openxmlformats.org/officeDocument/2006/relationships/slide" Target="/ppt/slides/slide5.xml" Id="Rfca700a7e0f94f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90a4f2ff7c42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68ba59ca24237" /><Relationship Type="http://schemas.openxmlformats.org/officeDocument/2006/relationships/theme" Target="/ppt/slideMasters/theme/theme1.xml" Id="R1fd8da080b044a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968ba59ca242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4329903164d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ef5c3c1a84f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6014067994f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32c9333ca4e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daef031fd4e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943 333 939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