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f300afc29647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96f64b370492e"/>
  </p:sldMasterIdLst>
  <p:sldIdLst>
    <p:sldId xmlns:r="http://schemas.openxmlformats.org/officeDocument/2006/relationships" id="256" r:id="R5c0285d4330e4d25"/>
    <p:sldId xmlns:r="http://schemas.openxmlformats.org/officeDocument/2006/relationships" id="257" r:id="R7e76592991294116"/>
    <p:sldId xmlns:r="http://schemas.openxmlformats.org/officeDocument/2006/relationships" id="258" r:id="R747d022ab3694c09"/>
    <p:sldId xmlns:r="http://schemas.openxmlformats.org/officeDocument/2006/relationships" id="259" r:id="Rf4fba4ac81cd44e1"/>
    <p:sldId xmlns:r="http://schemas.openxmlformats.org/officeDocument/2006/relationships" id="260" r:id="R1c9fdaa6b2c14801"/>
    <p:sldId xmlns:r="http://schemas.openxmlformats.org/officeDocument/2006/relationships" id="261" r:id="Rcfbe2d262b6943af"/>
    <p:sldId xmlns:r="http://schemas.openxmlformats.org/officeDocument/2006/relationships" id="262" r:id="Rb41d2984139247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96f64b370492e" /><Relationship Type="http://schemas.openxmlformats.org/officeDocument/2006/relationships/slide" Target="/ppt/slides/slide1.xml" Id="R5c0285d4330e4d25" /><Relationship Type="http://schemas.openxmlformats.org/officeDocument/2006/relationships/slide" Target="/ppt/slides/slide2.xml" Id="R7e76592991294116" /><Relationship Type="http://schemas.openxmlformats.org/officeDocument/2006/relationships/slide" Target="/ppt/slides/slide3.xml" Id="R747d022ab3694c09" /><Relationship Type="http://schemas.openxmlformats.org/officeDocument/2006/relationships/slide" Target="/ppt/slides/slide4.xml" Id="Rf4fba4ac81cd44e1" /><Relationship Type="http://schemas.openxmlformats.org/officeDocument/2006/relationships/slide" Target="/ppt/slides/slide5.xml" Id="R1c9fdaa6b2c14801" /><Relationship Type="http://schemas.openxmlformats.org/officeDocument/2006/relationships/slide" Target="/ppt/slides/slide6.xml" Id="Rcfbe2d262b6943af" /><Relationship Type="http://schemas.openxmlformats.org/officeDocument/2006/relationships/slide" Target="/ppt/slides/slide7.xml" Id="Rb41d2984139247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293f2403a4e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22f1953914555" /><Relationship Type="http://schemas.openxmlformats.org/officeDocument/2006/relationships/theme" Target="/ppt/slideMasters/theme/theme1.xml" Id="Rcbe30c316b4f4c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122f19539145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e9ecf0a5e48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dadb987de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c64feeff447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2d45fb9a545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186323b1644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f0a04447a40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1eff4e21445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