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52d4283cfa48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919ae2511b4949"/>
  </p:sldMasterIdLst>
  <p:sldIdLst>
    <p:sldId xmlns:r="http://schemas.openxmlformats.org/officeDocument/2006/relationships" id="256" r:id="R30d36ec8d3e54612"/>
    <p:sldId xmlns:r="http://schemas.openxmlformats.org/officeDocument/2006/relationships" id="257" r:id="R10d0019a9de94b0c"/>
    <p:sldId xmlns:r="http://schemas.openxmlformats.org/officeDocument/2006/relationships" id="258" r:id="R3128daedaed045cc"/>
    <p:sldId xmlns:r="http://schemas.openxmlformats.org/officeDocument/2006/relationships" id="259" r:id="R9d58cbb4eaee412d"/>
    <p:sldId xmlns:r="http://schemas.openxmlformats.org/officeDocument/2006/relationships" id="260" r:id="R0c112bad0b454e99"/>
    <p:sldId xmlns:r="http://schemas.openxmlformats.org/officeDocument/2006/relationships" id="261" r:id="R4363ad466e8243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919ae2511b4949" /><Relationship Type="http://schemas.openxmlformats.org/officeDocument/2006/relationships/slide" Target="/ppt/slides/slide1.xml" Id="R30d36ec8d3e54612" /><Relationship Type="http://schemas.openxmlformats.org/officeDocument/2006/relationships/slide" Target="/ppt/slides/slide2.xml" Id="R10d0019a9de94b0c" /><Relationship Type="http://schemas.openxmlformats.org/officeDocument/2006/relationships/slide" Target="/ppt/slides/slide3.xml" Id="R3128daedaed045cc" /><Relationship Type="http://schemas.openxmlformats.org/officeDocument/2006/relationships/slide" Target="/ppt/slides/slide4.xml" Id="R9d58cbb4eaee412d" /><Relationship Type="http://schemas.openxmlformats.org/officeDocument/2006/relationships/slide" Target="/ppt/slides/slide5.xml" Id="R0c112bad0b454e99" /><Relationship Type="http://schemas.openxmlformats.org/officeDocument/2006/relationships/slide" Target="/ppt/slides/slide6.xml" Id="R4363ad466e8243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a7fce238ee49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ace6cb3a34c7f" /><Relationship Type="http://schemas.openxmlformats.org/officeDocument/2006/relationships/theme" Target="/ppt/slideMasters/theme/theme1.xml" Id="Rdf54bd6caf3648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0ace6cb3a34c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1aedb725c42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21dc599f340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c5ebc137e4c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708c5c68b46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a0232e12043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6631cd5114d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LILLEHAMMER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 05 05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postmottak@lillehammer.kommune.no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www.lillehammer.kommune.no/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945 578 564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