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a11a3488e1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25c8769674438f"/>
  </p:sldMasterIdLst>
  <p:sldIdLst>
    <p:sldId xmlns:r="http://schemas.openxmlformats.org/officeDocument/2006/relationships" id="256" r:id="R116bd7e51c014f91"/>
    <p:sldId xmlns:r="http://schemas.openxmlformats.org/officeDocument/2006/relationships" id="257" r:id="Rcb3135c4fc1d4c35"/>
    <p:sldId xmlns:r="http://schemas.openxmlformats.org/officeDocument/2006/relationships" id="258" r:id="Rcd26c4aa800c4a85"/>
    <p:sldId xmlns:r="http://schemas.openxmlformats.org/officeDocument/2006/relationships" id="259" r:id="Rdd92ab258e584e62"/>
    <p:sldId xmlns:r="http://schemas.openxmlformats.org/officeDocument/2006/relationships" id="260" r:id="R59e318643dae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5c8769674438f" /><Relationship Type="http://schemas.openxmlformats.org/officeDocument/2006/relationships/slide" Target="/ppt/slides/slide1.xml" Id="R116bd7e51c014f91" /><Relationship Type="http://schemas.openxmlformats.org/officeDocument/2006/relationships/slide" Target="/ppt/slides/slide2.xml" Id="Rcb3135c4fc1d4c35" /><Relationship Type="http://schemas.openxmlformats.org/officeDocument/2006/relationships/slide" Target="/ppt/slides/slide3.xml" Id="Rcd26c4aa800c4a85" /><Relationship Type="http://schemas.openxmlformats.org/officeDocument/2006/relationships/slide" Target="/ppt/slides/slide4.xml" Id="Rdd92ab258e584e62" /><Relationship Type="http://schemas.openxmlformats.org/officeDocument/2006/relationships/slide" Target="/ppt/slides/slide5.xml" Id="R59e318643dae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8f2cd6ef94c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5c001541d41e4" /><Relationship Type="http://schemas.openxmlformats.org/officeDocument/2006/relationships/theme" Target="/ppt/slideMasters/theme/theme1.xml" Id="Rcc0f42c4ee084a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e5c001541d41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9b3009f1f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a95be4f37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c5305679c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ef8df7f3e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53f35d30a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