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baf7e56fe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67fc1ec1244f8"/>
  </p:sldMasterIdLst>
  <p:sldIdLst>
    <p:sldId xmlns:r="http://schemas.openxmlformats.org/officeDocument/2006/relationships" id="256" r:id="Ra039a28aa56a47ab"/>
    <p:sldId xmlns:r="http://schemas.openxmlformats.org/officeDocument/2006/relationships" id="257" r:id="R74a5577819524fe2"/>
    <p:sldId xmlns:r="http://schemas.openxmlformats.org/officeDocument/2006/relationships" id="258" r:id="Rdad35eae6db74c3c"/>
    <p:sldId xmlns:r="http://schemas.openxmlformats.org/officeDocument/2006/relationships" id="259" r:id="Rb49d243c87ae449f"/>
    <p:sldId xmlns:r="http://schemas.openxmlformats.org/officeDocument/2006/relationships" id="260" r:id="R1c68565c71ba45c0"/>
    <p:sldId xmlns:r="http://schemas.openxmlformats.org/officeDocument/2006/relationships" id="261" r:id="Rf5f61bd15d9b4465"/>
    <p:sldId xmlns:r="http://schemas.openxmlformats.org/officeDocument/2006/relationships" id="262" r:id="R48802e1e5a8d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67fc1ec1244f8" /><Relationship Type="http://schemas.openxmlformats.org/officeDocument/2006/relationships/slide" Target="/ppt/slides/slide1.xml" Id="Ra039a28aa56a47ab" /><Relationship Type="http://schemas.openxmlformats.org/officeDocument/2006/relationships/slide" Target="/ppt/slides/slide2.xml" Id="R74a5577819524fe2" /><Relationship Type="http://schemas.openxmlformats.org/officeDocument/2006/relationships/slide" Target="/ppt/slides/slide3.xml" Id="Rdad35eae6db74c3c" /><Relationship Type="http://schemas.openxmlformats.org/officeDocument/2006/relationships/slide" Target="/ppt/slides/slide4.xml" Id="Rb49d243c87ae449f" /><Relationship Type="http://schemas.openxmlformats.org/officeDocument/2006/relationships/slide" Target="/ppt/slides/slide5.xml" Id="R1c68565c71ba45c0" /><Relationship Type="http://schemas.openxmlformats.org/officeDocument/2006/relationships/slide" Target="/ppt/slides/slide6.xml" Id="Rf5f61bd15d9b4465" /><Relationship Type="http://schemas.openxmlformats.org/officeDocument/2006/relationships/slide" Target="/ppt/slides/slide7.xml" Id="R48802e1e5a8d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1bb2b07c8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8bd389c84911" /><Relationship Type="http://schemas.openxmlformats.org/officeDocument/2006/relationships/theme" Target="/ppt/slideMasters/theme/theme1.xml" Id="R49f1ff9c857844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f8bd389c8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2d908a9bf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a99d7e986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a3b3705e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ea3b43b9c41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61b7cf563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c3afed7fe4f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fb81e0008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ENNA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2 883 734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3 372 863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ARNE HØILAND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H0401, Vindholmen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62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945 589 213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ENNA AS</a:t>
            </a:r>
          </a:p>
        </p:txBody>
      </p:sp>
    </p:spTree>
  </p:cSld>
  <p:clrMapOvr>
    <a:masterClrMapping xmlns:a="http://schemas.openxmlformats.org/drawingml/2006/main"/>
  </p:clrMapOvr>
</p:sld>
</file>