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e8677787f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36b7f40cb4c1d"/>
  </p:sldMasterIdLst>
  <p:sldIdLst>
    <p:sldId xmlns:r="http://schemas.openxmlformats.org/officeDocument/2006/relationships" id="256" r:id="R23dd7f0be7174925"/>
    <p:sldId xmlns:r="http://schemas.openxmlformats.org/officeDocument/2006/relationships" id="257" r:id="R10e68d1dc05c4e8b"/>
    <p:sldId xmlns:r="http://schemas.openxmlformats.org/officeDocument/2006/relationships" id="258" r:id="R876764493fda4459"/>
    <p:sldId xmlns:r="http://schemas.openxmlformats.org/officeDocument/2006/relationships" id="259" r:id="R27c5aa3478124768"/>
    <p:sldId xmlns:r="http://schemas.openxmlformats.org/officeDocument/2006/relationships" id="260" r:id="R4ce7dd1041d34517"/>
    <p:sldId xmlns:r="http://schemas.openxmlformats.org/officeDocument/2006/relationships" id="261" r:id="R78186093934d4f52"/>
    <p:sldId xmlns:r="http://schemas.openxmlformats.org/officeDocument/2006/relationships" id="262" r:id="Rd6efacc9b71d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36b7f40cb4c1d" /><Relationship Type="http://schemas.openxmlformats.org/officeDocument/2006/relationships/slide" Target="/ppt/slides/slide1.xml" Id="R23dd7f0be7174925" /><Relationship Type="http://schemas.openxmlformats.org/officeDocument/2006/relationships/slide" Target="/ppt/slides/slide2.xml" Id="R10e68d1dc05c4e8b" /><Relationship Type="http://schemas.openxmlformats.org/officeDocument/2006/relationships/slide" Target="/ppt/slides/slide3.xml" Id="R876764493fda4459" /><Relationship Type="http://schemas.openxmlformats.org/officeDocument/2006/relationships/slide" Target="/ppt/slides/slide4.xml" Id="R27c5aa3478124768" /><Relationship Type="http://schemas.openxmlformats.org/officeDocument/2006/relationships/slide" Target="/ppt/slides/slide5.xml" Id="R4ce7dd1041d34517" /><Relationship Type="http://schemas.openxmlformats.org/officeDocument/2006/relationships/slide" Target="/ppt/slides/slide6.xml" Id="R78186093934d4f52" /><Relationship Type="http://schemas.openxmlformats.org/officeDocument/2006/relationships/slide" Target="/ppt/slides/slide7.xml" Id="Rd6efacc9b71d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65364c890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5a77b04b4c60" /><Relationship Type="http://schemas.openxmlformats.org/officeDocument/2006/relationships/theme" Target="/ppt/slideMasters/theme/theme1.xml" Id="R2e39b85b818b4d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15a77b04b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919bec45d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370d6a29c4e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875b572dc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3d8ba6b2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4ce70de08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03aa848d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89b04adc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Sprinkler Prosjekt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Sprinkler Prosjekt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22 673 911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BST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945 694 246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