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66466284a474b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c2dbc44acd140aa"/>
  </p:sldMasterIdLst>
  <p:sldIdLst>
    <p:sldId xmlns:r="http://schemas.openxmlformats.org/officeDocument/2006/relationships" id="256" r:id="R7bee619a244b4815"/>
    <p:sldId xmlns:r="http://schemas.openxmlformats.org/officeDocument/2006/relationships" id="257" r:id="R8a2e5246a16f4715"/>
    <p:sldId xmlns:r="http://schemas.openxmlformats.org/officeDocument/2006/relationships" id="258" r:id="Ra5f00284f2234993"/>
    <p:sldId xmlns:r="http://schemas.openxmlformats.org/officeDocument/2006/relationships" id="259" r:id="Rd96571cf093144a8"/>
    <p:sldId xmlns:r="http://schemas.openxmlformats.org/officeDocument/2006/relationships" id="260" r:id="Radbd6d09b3774d17"/>
    <p:sldId xmlns:r="http://schemas.openxmlformats.org/officeDocument/2006/relationships" id="261" r:id="R10c738a61867485e"/>
    <p:sldId xmlns:r="http://schemas.openxmlformats.org/officeDocument/2006/relationships" id="262" r:id="R371ce924c8b8498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c2dbc44acd140aa" /><Relationship Type="http://schemas.openxmlformats.org/officeDocument/2006/relationships/slide" Target="/ppt/slides/slide1.xml" Id="R7bee619a244b4815" /><Relationship Type="http://schemas.openxmlformats.org/officeDocument/2006/relationships/slide" Target="/ppt/slides/slide2.xml" Id="R8a2e5246a16f4715" /><Relationship Type="http://schemas.openxmlformats.org/officeDocument/2006/relationships/slide" Target="/ppt/slides/slide3.xml" Id="Ra5f00284f2234993" /><Relationship Type="http://schemas.openxmlformats.org/officeDocument/2006/relationships/slide" Target="/ppt/slides/slide4.xml" Id="Rd96571cf093144a8" /><Relationship Type="http://schemas.openxmlformats.org/officeDocument/2006/relationships/slide" Target="/ppt/slides/slide5.xml" Id="Radbd6d09b3774d17" /><Relationship Type="http://schemas.openxmlformats.org/officeDocument/2006/relationships/slide" Target="/ppt/slides/slide6.xml" Id="R10c738a61867485e" /><Relationship Type="http://schemas.openxmlformats.org/officeDocument/2006/relationships/slide" Target="/ppt/slides/slide7.xml" Id="R371ce924c8b8498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3b644f9060f434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25841d28034bbb" /><Relationship Type="http://schemas.openxmlformats.org/officeDocument/2006/relationships/theme" Target="/ppt/slideMasters/theme/theme1.xml" Id="Rceb9bcc56ea7442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b25841d28034bb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52980f503847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3670e4d4724d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ff66a1367b43e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bd0f2f2d8b43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1d74b2540442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3115d5fa77248e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a8ef3665a48c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Sprinkler Prosjekt A/S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Sprinkler Prosjekt A/S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22 673 911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−1 583 149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−1 554 415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1 594 315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11 203 819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KRIHAN INVEST AS  –  75,0 %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HALLVAR TVEIT  –  15,0 %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OPHEIM MARTIN HAUGER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Sandakerveien 114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0484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945 694 246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Sprinkler Prosjekt A/S</a:t>
            </a:r>
          </a:p>
        </p:txBody>
      </p:sp>
    </p:spTree>
  </p:cSld>
  <p:clrMapOvr>
    <a:masterClrMapping xmlns:a="http://schemas.openxmlformats.org/drawingml/2006/main"/>
  </p:clrMapOvr>
</p:sld>
</file>