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8818486e8741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e3894542274aa8"/>
  </p:sldMasterIdLst>
  <p:sldIdLst>
    <p:sldId xmlns:r="http://schemas.openxmlformats.org/officeDocument/2006/relationships" id="256" r:id="Rf8be320f45144b0e"/>
    <p:sldId xmlns:r="http://schemas.openxmlformats.org/officeDocument/2006/relationships" id="257" r:id="Ref4dc4f808644b66"/>
    <p:sldId xmlns:r="http://schemas.openxmlformats.org/officeDocument/2006/relationships" id="258" r:id="R9f29eac913934d80"/>
    <p:sldId xmlns:r="http://schemas.openxmlformats.org/officeDocument/2006/relationships" id="259" r:id="Ra9c7f418af634e53"/>
    <p:sldId xmlns:r="http://schemas.openxmlformats.org/officeDocument/2006/relationships" id="260" r:id="R7c6ba6a7c22f41b7"/>
    <p:sldId xmlns:r="http://schemas.openxmlformats.org/officeDocument/2006/relationships" id="261" r:id="R9a99b15566ee49a9"/>
    <p:sldId xmlns:r="http://schemas.openxmlformats.org/officeDocument/2006/relationships" id="262" r:id="R2a3117bdc0f945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e3894542274aa8" /><Relationship Type="http://schemas.openxmlformats.org/officeDocument/2006/relationships/slide" Target="/ppt/slides/slide1.xml" Id="Rf8be320f45144b0e" /><Relationship Type="http://schemas.openxmlformats.org/officeDocument/2006/relationships/slide" Target="/ppt/slides/slide2.xml" Id="Ref4dc4f808644b66" /><Relationship Type="http://schemas.openxmlformats.org/officeDocument/2006/relationships/slide" Target="/ppt/slides/slide3.xml" Id="R9f29eac913934d80" /><Relationship Type="http://schemas.openxmlformats.org/officeDocument/2006/relationships/slide" Target="/ppt/slides/slide4.xml" Id="Ra9c7f418af634e53" /><Relationship Type="http://schemas.openxmlformats.org/officeDocument/2006/relationships/slide" Target="/ppt/slides/slide5.xml" Id="R7c6ba6a7c22f41b7" /><Relationship Type="http://schemas.openxmlformats.org/officeDocument/2006/relationships/slide" Target="/ppt/slides/slide6.xml" Id="R9a99b15566ee49a9" /><Relationship Type="http://schemas.openxmlformats.org/officeDocument/2006/relationships/slide" Target="/ppt/slides/slide7.xml" Id="R2a3117bdc0f945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2d7e50e48e40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22795ac4e4857" /><Relationship Type="http://schemas.openxmlformats.org/officeDocument/2006/relationships/theme" Target="/ppt/slideMasters/theme/theme1.xml" Id="Ra87cad2ce6ff4d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922795ac4e48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9d8aed8fd45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ad866be874b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f498c13a640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bfb78604241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5c4a82bfc43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c3c0e74164a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0e7cfb67744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TELERØR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TELERØR A/S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107 307 320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1 922 968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4 140 019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22 310 398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48 432 655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Versvikvegen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3937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10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firmapost@teleror.no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946 858 021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