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f5577b4a89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537a9d35094c5b"/>
  </p:sldMasterIdLst>
  <p:sldIdLst>
    <p:sldId xmlns:r="http://schemas.openxmlformats.org/officeDocument/2006/relationships" id="256" r:id="R482006d8d6324f9b"/>
    <p:sldId xmlns:r="http://schemas.openxmlformats.org/officeDocument/2006/relationships" id="257" r:id="R1ed2875126ad4131"/>
    <p:sldId xmlns:r="http://schemas.openxmlformats.org/officeDocument/2006/relationships" id="258" r:id="Rdba0e17de42441fe"/>
    <p:sldId xmlns:r="http://schemas.openxmlformats.org/officeDocument/2006/relationships" id="259" r:id="Rce06ad9327a14879"/>
    <p:sldId xmlns:r="http://schemas.openxmlformats.org/officeDocument/2006/relationships" id="260" r:id="Rfb146e4d109641b0"/>
    <p:sldId xmlns:r="http://schemas.openxmlformats.org/officeDocument/2006/relationships" id="261" r:id="R65a6b88233e44cd4"/>
    <p:sldId xmlns:r="http://schemas.openxmlformats.org/officeDocument/2006/relationships" id="262" r:id="R6478941ebb6948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37a9d35094c5b" /><Relationship Type="http://schemas.openxmlformats.org/officeDocument/2006/relationships/slide" Target="/ppt/slides/slide1.xml" Id="R482006d8d6324f9b" /><Relationship Type="http://schemas.openxmlformats.org/officeDocument/2006/relationships/slide" Target="/ppt/slides/slide2.xml" Id="R1ed2875126ad4131" /><Relationship Type="http://schemas.openxmlformats.org/officeDocument/2006/relationships/slide" Target="/ppt/slides/slide3.xml" Id="Rdba0e17de42441fe" /><Relationship Type="http://schemas.openxmlformats.org/officeDocument/2006/relationships/slide" Target="/ppt/slides/slide4.xml" Id="Rce06ad9327a14879" /><Relationship Type="http://schemas.openxmlformats.org/officeDocument/2006/relationships/slide" Target="/ppt/slides/slide5.xml" Id="Rfb146e4d109641b0" /><Relationship Type="http://schemas.openxmlformats.org/officeDocument/2006/relationships/slide" Target="/ppt/slides/slide6.xml" Id="R65a6b88233e44cd4" /><Relationship Type="http://schemas.openxmlformats.org/officeDocument/2006/relationships/slide" Target="/ppt/slides/slide7.xml" Id="R6478941ebb6948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4513729034d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e875f0dca4160" /><Relationship Type="http://schemas.openxmlformats.org/officeDocument/2006/relationships/theme" Target="/ppt/slideMasters/theme/theme1.xml" Id="R693126cb4cc24f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1e875f0dca41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eb2480ec44b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b9584cc304e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c8cb99d1a46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18cff2d4448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1076a408b41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bd67956394c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e1d67159f49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RECON REGNSKAP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RECON REGNSKAP A/S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1 229 061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1 065 293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4 023 908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KVELLO GEIR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BJERKENÅS KRISTIN HELENE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DANIEL KVITVANG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98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