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30467394df4d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adaae65f44143"/>
  </p:sldMasterIdLst>
  <p:sldIdLst>
    <p:sldId xmlns:r="http://schemas.openxmlformats.org/officeDocument/2006/relationships" id="256" r:id="Radae00baef6348ae"/>
    <p:sldId xmlns:r="http://schemas.openxmlformats.org/officeDocument/2006/relationships" id="257" r:id="R2e96c77cf4a04320"/>
    <p:sldId xmlns:r="http://schemas.openxmlformats.org/officeDocument/2006/relationships" id="258" r:id="Rb3ee88cebf33464f"/>
    <p:sldId xmlns:r="http://schemas.openxmlformats.org/officeDocument/2006/relationships" id="259" r:id="R964a7efc0a5e4dfc"/>
    <p:sldId xmlns:r="http://schemas.openxmlformats.org/officeDocument/2006/relationships" id="260" r:id="Rfc25f20e9b594b03"/>
    <p:sldId xmlns:r="http://schemas.openxmlformats.org/officeDocument/2006/relationships" id="261" r:id="Rcd56f5791c734fdd"/>
    <p:sldId xmlns:r="http://schemas.openxmlformats.org/officeDocument/2006/relationships" id="262" r:id="R992cbf9ec4d346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adaae65f44143" /><Relationship Type="http://schemas.openxmlformats.org/officeDocument/2006/relationships/slide" Target="/ppt/slides/slide1.xml" Id="Radae00baef6348ae" /><Relationship Type="http://schemas.openxmlformats.org/officeDocument/2006/relationships/slide" Target="/ppt/slides/slide2.xml" Id="R2e96c77cf4a04320" /><Relationship Type="http://schemas.openxmlformats.org/officeDocument/2006/relationships/slide" Target="/ppt/slides/slide3.xml" Id="Rb3ee88cebf33464f" /><Relationship Type="http://schemas.openxmlformats.org/officeDocument/2006/relationships/slide" Target="/ppt/slides/slide4.xml" Id="R964a7efc0a5e4dfc" /><Relationship Type="http://schemas.openxmlformats.org/officeDocument/2006/relationships/slide" Target="/ppt/slides/slide5.xml" Id="Rfc25f20e9b594b03" /><Relationship Type="http://schemas.openxmlformats.org/officeDocument/2006/relationships/slide" Target="/ppt/slides/slide6.xml" Id="Rcd56f5791c734fdd" /><Relationship Type="http://schemas.openxmlformats.org/officeDocument/2006/relationships/slide" Target="/ppt/slides/slide7.xml" Id="R992cbf9ec4d346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5752ed4f042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85b11c1f54d98" /><Relationship Type="http://schemas.openxmlformats.org/officeDocument/2006/relationships/theme" Target="/ppt/slideMasters/theme/theme1.xml" Id="R82d3076ca3f44f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185b11c1f54d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03af0b22f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6578ca2154c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c2df446f74f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4eed72a1f46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9cbfaacf440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3234916044a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4441508b548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REAL-FORVALTNING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REAL-FORVALTNING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77 114 000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951 770 000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964 798 000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HANOA EILERT GIERTSEN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Glitrafjord AS, Kronprinsesse Märthas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56 34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947 540 734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