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e87b09f02b41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c2d7d2248b441b"/>
  </p:sldMasterIdLst>
  <p:sldIdLst>
    <p:sldId xmlns:r="http://schemas.openxmlformats.org/officeDocument/2006/relationships" id="256" r:id="R38a7578491284e91"/>
    <p:sldId xmlns:r="http://schemas.openxmlformats.org/officeDocument/2006/relationships" id="257" r:id="R57c7f41924874039"/>
    <p:sldId xmlns:r="http://schemas.openxmlformats.org/officeDocument/2006/relationships" id="258" r:id="R0b86fd3c4fe74385"/>
    <p:sldId xmlns:r="http://schemas.openxmlformats.org/officeDocument/2006/relationships" id="259" r:id="R434befe274284301"/>
    <p:sldId xmlns:r="http://schemas.openxmlformats.org/officeDocument/2006/relationships" id="260" r:id="R6c80ec17490d49d1"/>
    <p:sldId xmlns:r="http://schemas.openxmlformats.org/officeDocument/2006/relationships" id="261" r:id="R867bc894bf6e42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c2d7d2248b441b" /><Relationship Type="http://schemas.openxmlformats.org/officeDocument/2006/relationships/slide" Target="/ppt/slides/slide1.xml" Id="R38a7578491284e91" /><Relationship Type="http://schemas.openxmlformats.org/officeDocument/2006/relationships/slide" Target="/ppt/slides/slide2.xml" Id="R57c7f41924874039" /><Relationship Type="http://schemas.openxmlformats.org/officeDocument/2006/relationships/slide" Target="/ppt/slides/slide3.xml" Id="R0b86fd3c4fe74385" /><Relationship Type="http://schemas.openxmlformats.org/officeDocument/2006/relationships/slide" Target="/ppt/slides/slide4.xml" Id="R434befe274284301" /><Relationship Type="http://schemas.openxmlformats.org/officeDocument/2006/relationships/slide" Target="/ppt/slides/slide5.xml" Id="R6c80ec17490d49d1" /><Relationship Type="http://schemas.openxmlformats.org/officeDocument/2006/relationships/slide" Target="/ppt/slides/slide6.xml" Id="R867bc894bf6e42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0c9f4b46b747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a2277cb924ee9" /><Relationship Type="http://schemas.openxmlformats.org/officeDocument/2006/relationships/theme" Target="/ppt/slideMasters/theme/theme1.xml" Id="Ra964ded8512248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aa2277cb924e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546e9ad5f46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bdacbbe4447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44a3273484a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7a48bcfa645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d31207ccc4b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567c617a74d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SENTER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SENTER MAT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KLEPSVIK KJETIL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KLEPSVIK VIDAR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KLEPSVIK MORTEN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947 692 321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