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36541f2ee645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7845ae6a064920"/>
  </p:sldMasterIdLst>
  <p:sldIdLst>
    <p:sldId xmlns:r="http://schemas.openxmlformats.org/officeDocument/2006/relationships" id="256" r:id="R29b89805df764440"/>
    <p:sldId xmlns:r="http://schemas.openxmlformats.org/officeDocument/2006/relationships" id="257" r:id="Rf14e3d56b3b54397"/>
    <p:sldId xmlns:r="http://schemas.openxmlformats.org/officeDocument/2006/relationships" id="258" r:id="R1c2a54256e774f30"/>
    <p:sldId xmlns:r="http://schemas.openxmlformats.org/officeDocument/2006/relationships" id="259" r:id="R79fe300bf69d4154"/>
    <p:sldId xmlns:r="http://schemas.openxmlformats.org/officeDocument/2006/relationships" id="260" r:id="R7871346e03f240b3"/>
    <p:sldId xmlns:r="http://schemas.openxmlformats.org/officeDocument/2006/relationships" id="261" r:id="Rfb6e9de57b6940d2"/>
    <p:sldId xmlns:r="http://schemas.openxmlformats.org/officeDocument/2006/relationships" id="262" r:id="R7fc869e599ef4a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7845ae6a064920" /><Relationship Type="http://schemas.openxmlformats.org/officeDocument/2006/relationships/slide" Target="/ppt/slides/slide1.xml" Id="R29b89805df764440" /><Relationship Type="http://schemas.openxmlformats.org/officeDocument/2006/relationships/slide" Target="/ppt/slides/slide2.xml" Id="Rf14e3d56b3b54397" /><Relationship Type="http://schemas.openxmlformats.org/officeDocument/2006/relationships/slide" Target="/ppt/slides/slide3.xml" Id="R1c2a54256e774f30" /><Relationship Type="http://schemas.openxmlformats.org/officeDocument/2006/relationships/slide" Target="/ppt/slides/slide4.xml" Id="R79fe300bf69d4154" /><Relationship Type="http://schemas.openxmlformats.org/officeDocument/2006/relationships/slide" Target="/ppt/slides/slide5.xml" Id="R7871346e03f240b3" /><Relationship Type="http://schemas.openxmlformats.org/officeDocument/2006/relationships/slide" Target="/ppt/slides/slide6.xml" Id="Rfb6e9de57b6940d2" /><Relationship Type="http://schemas.openxmlformats.org/officeDocument/2006/relationships/slide" Target="/ppt/slides/slide7.xml" Id="R7fc869e599ef4a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76bb1b4fe248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f97cabf2a541f8" /><Relationship Type="http://schemas.openxmlformats.org/officeDocument/2006/relationships/theme" Target="/ppt/slideMasters/theme/theme1.xml" Id="R644f7583cd7d4a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f97cabf2a541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4002facbc43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4e0311ecf47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8b8bdc1a948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e6e2145fc40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1e68fe97c4c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2e5572fcf47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6f6f5f12f4a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EIENDOMSMEGLER KROGSVEEN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EIENDOMSMEGLER KROGSVEEN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706 334 440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56 948 453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47 981 067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98 683 718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340 473 123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PARETO BOLIG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 Linges vei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1364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52 95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post@krogsveen.no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950 007 613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