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92bae08fb64b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4e1220da054191"/>
  </p:sldMasterIdLst>
  <p:sldIdLst>
    <p:sldId xmlns:r="http://schemas.openxmlformats.org/officeDocument/2006/relationships" id="256" r:id="R8eb0690f85204085"/>
    <p:sldId xmlns:r="http://schemas.openxmlformats.org/officeDocument/2006/relationships" id="257" r:id="R534eed9f19a64064"/>
    <p:sldId xmlns:r="http://schemas.openxmlformats.org/officeDocument/2006/relationships" id="258" r:id="Rb21ecd24b9eb400d"/>
    <p:sldId xmlns:r="http://schemas.openxmlformats.org/officeDocument/2006/relationships" id="259" r:id="R36675a68e2574da0"/>
    <p:sldId xmlns:r="http://schemas.openxmlformats.org/officeDocument/2006/relationships" id="260" r:id="R6b61681b48744757"/>
    <p:sldId xmlns:r="http://schemas.openxmlformats.org/officeDocument/2006/relationships" id="261" r:id="R6b911c7506fb43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e1220da054191" /><Relationship Type="http://schemas.openxmlformats.org/officeDocument/2006/relationships/slide" Target="/ppt/slides/slide1.xml" Id="R8eb0690f85204085" /><Relationship Type="http://schemas.openxmlformats.org/officeDocument/2006/relationships/slide" Target="/ppt/slides/slide2.xml" Id="R534eed9f19a64064" /><Relationship Type="http://schemas.openxmlformats.org/officeDocument/2006/relationships/slide" Target="/ppt/slides/slide3.xml" Id="Rb21ecd24b9eb400d" /><Relationship Type="http://schemas.openxmlformats.org/officeDocument/2006/relationships/slide" Target="/ppt/slides/slide4.xml" Id="R36675a68e2574da0" /><Relationship Type="http://schemas.openxmlformats.org/officeDocument/2006/relationships/slide" Target="/ppt/slides/slide5.xml" Id="R6b61681b48744757" /><Relationship Type="http://schemas.openxmlformats.org/officeDocument/2006/relationships/slide" Target="/ppt/slides/slide6.xml" Id="R6b911c7506fb43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b43c51d3e445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8fbb59b4e4d4d" /><Relationship Type="http://schemas.openxmlformats.org/officeDocument/2006/relationships/theme" Target="/ppt/slideMasters/theme/theme1.xml" Id="R83efb933bb4241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c8fbb59b4e4d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b456e6a214a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35833ba944c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9f757939148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b1de02f684a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ca2fc059a41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2e70a73b147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TINMA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TINMA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KILDAL HARALD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950 057 785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TINMA</a:t>
            </a:r>
          </a:p>
        </p:txBody>
      </p:sp>
    </p:spTree>
  </p:cSld>
  <p:clrMapOvr>
    <a:masterClrMapping xmlns:a="http://schemas.openxmlformats.org/drawingml/2006/main"/>
  </p:clrMapOvr>
</p:sld>
</file>