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67e1eb4adc43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cf7b9dbe7e441f"/>
  </p:sldMasterIdLst>
  <p:sldIdLst>
    <p:sldId xmlns:r="http://schemas.openxmlformats.org/officeDocument/2006/relationships" id="256" r:id="Rcb8ec72c2ec24a1e"/>
    <p:sldId xmlns:r="http://schemas.openxmlformats.org/officeDocument/2006/relationships" id="257" r:id="Re38647d5257f4f13"/>
    <p:sldId xmlns:r="http://schemas.openxmlformats.org/officeDocument/2006/relationships" id="258" r:id="Rfc1136ebe06d4920"/>
    <p:sldId xmlns:r="http://schemas.openxmlformats.org/officeDocument/2006/relationships" id="259" r:id="R6fefe5e77a8a4776"/>
    <p:sldId xmlns:r="http://schemas.openxmlformats.org/officeDocument/2006/relationships" id="260" r:id="R3397e076db624bba"/>
    <p:sldId xmlns:r="http://schemas.openxmlformats.org/officeDocument/2006/relationships" id="261" r:id="Rd6fe32076041473e"/>
    <p:sldId xmlns:r="http://schemas.openxmlformats.org/officeDocument/2006/relationships" id="262" r:id="R7c4a1462306a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f7b9dbe7e441f" /><Relationship Type="http://schemas.openxmlformats.org/officeDocument/2006/relationships/slide" Target="/ppt/slides/slide1.xml" Id="Rcb8ec72c2ec24a1e" /><Relationship Type="http://schemas.openxmlformats.org/officeDocument/2006/relationships/slide" Target="/ppt/slides/slide2.xml" Id="Re38647d5257f4f13" /><Relationship Type="http://schemas.openxmlformats.org/officeDocument/2006/relationships/slide" Target="/ppt/slides/slide3.xml" Id="Rfc1136ebe06d4920" /><Relationship Type="http://schemas.openxmlformats.org/officeDocument/2006/relationships/slide" Target="/ppt/slides/slide4.xml" Id="R6fefe5e77a8a4776" /><Relationship Type="http://schemas.openxmlformats.org/officeDocument/2006/relationships/slide" Target="/ppt/slides/slide5.xml" Id="R3397e076db624bba" /><Relationship Type="http://schemas.openxmlformats.org/officeDocument/2006/relationships/slide" Target="/ppt/slides/slide6.xml" Id="Rd6fe32076041473e" /><Relationship Type="http://schemas.openxmlformats.org/officeDocument/2006/relationships/slide" Target="/ppt/slides/slide7.xml" Id="R7c4a1462306a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d9285e9bb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aed1e03d14d17" /><Relationship Type="http://schemas.openxmlformats.org/officeDocument/2006/relationships/theme" Target="/ppt/slideMasters/theme/theme1.xml" Id="R87f632036cf145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aed1e03d14d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f66fd1c124e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5bd46432f47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92dc5299a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9a77b24a84c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44f1e00354c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40050b88c4a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d65fdf73945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AS ble etablert [år] og holder til i Kvamsøy.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27 307 725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KENNETH ANDRÉ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HAVFISKE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RONNY ENDRE  –  29,9 %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6087 Kvamsøy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950 228 024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