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3e3d1294094413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48ce3ed5e04280"/>
  </p:sldMasterIdLst>
  <p:sldIdLst>
    <p:sldId xmlns:r="http://schemas.openxmlformats.org/officeDocument/2006/relationships" id="256" r:id="Rcc1c5b87d8144156"/>
    <p:sldId xmlns:r="http://schemas.openxmlformats.org/officeDocument/2006/relationships" id="257" r:id="Rccb66db679fc45ef"/>
    <p:sldId xmlns:r="http://schemas.openxmlformats.org/officeDocument/2006/relationships" id="258" r:id="R067bdbad36514f68"/>
    <p:sldId xmlns:r="http://schemas.openxmlformats.org/officeDocument/2006/relationships" id="259" r:id="R50a7c2128e5b4a51"/>
    <p:sldId xmlns:r="http://schemas.openxmlformats.org/officeDocument/2006/relationships" id="260" r:id="R80b7335732a34d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48ce3ed5e04280" /><Relationship Type="http://schemas.openxmlformats.org/officeDocument/2006/relationships/slide" Target="/ppt/slides/slide1.xml" Id="Rcc1c5b87d8144156" /><Relationship Type="http://schemas.openxmlformats.org/officeDocument/2006/relationships/slide" Target="/ppt/slides/slide2.xml" Id="Rccb66db679fc45ef" /><Relationship Type="http://schemas.openxmlformats.org/officeDocument/2006/relationships/slide" Target="/ppt/slides/slide3.xml" Id="R067bdbad36514f68" /><Relationship Type="http://schemas.openxmlformats.org/officeDocument/2006/relationships/slide" Target="/ppt/slides/slide4.xml" Id="R50a7c2128e5b4a51" /><Relationship Type="http://schemas.openxmlformats.org/officeDocument/2006/relationships/slide" Target="/ppt/slides/slide5.xml" Id="R80b7335732a34d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0cbbf7f2646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c203a016f40e5" /><Relationship Type="http://schemas.openxmlformats.org/officeDocument/2006/relationships/theme" Target="/ppt/slideMasters/theme/theme1.xml" Id="Rbb70fd050cc94f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bc203a016f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71124a5fed40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bd55307be44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bd38ee05240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c6b27b88547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9b5f47de148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 WILLIAM LOSSIUS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 WILLIAM LOSSIUS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950 255 439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 WILLIAM LOSSIUS AS</a:t>
            </a:r>
          </a:p>
        </p:txBody>
      </p:sp>
    </p:spTree>
  </p:cSld>
  <p:clrMapOvr>
    <a:masterClrMapping xmlns:a="http://schemas.openxmlformats.org/drawingml/2006/main"/>
  </p:clrMapOvr>
</p:sld>
</file>