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6c769b58d5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595a294f26420b"/>
  </p:sldMasterIdLst>
  <p:sldIdLst>
    <p:sldId xmlns:r="http://schemas.openxmlformats.org/officeDocument/2006/relationships" id="256" r:id="Rf059795367e548d6"/>
    <p:sldId xmlns:r="http://schemas.openxmlformats.org/officeDocument/2006/relationships" id="257" r:id="Rfcb87573b1df4a8d"/>
    <p:sldId xmlns:r="http://schemas.openxmlformats.org/officeDocument/2006/relationships" id="258" r:id="Ra920740c6f7146c0"/>
    <p:sldId xmlns:r="http://schemas.openxmlformats.org/officeDocument/2006/relationships" id="259" r:id="R09ea0ea735484b5e"/>
    <p:sldId xmlns:r="http://schemas.openxmlformats.org/officeDocument/2006/relationships" id="260" r:id="Re0a26b4b2c0540df"/>
    <p:sldId xmlns:r="http://schemas.openxmlformats.org/officeDocument/2006/relationships" id="261" r:id="Re823b7088ad9434a"/>
    <p:sldId xmlns:r="http://schemas.openxmlformats.org/officeDocument/2006/relationships" id="262" r:id="R45ccd46f2062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95a294f26420b" /><Relationship Type="http://schemas.openxmlformats.org/officeDocument/2006/relationships/slide" Target="/ppt/slides/slide1.xml" Id="Rf059795367e548d6" /><Relationship Type="http://schemas.openxmlformats.org/officeDocument/2006/relationships/slide" Target="/ppt/slides/slide2.xml" Id="Rfcb87573b1df4a8d" /><Relationship Type="http://schemas.openxmlformats.org/officeDocument/2006/relationships/slide" Target="/ppt/slides/slide3.xml" Id="Ra920740c6f7146c0" /><Relationship Type="http://schemas.openxmlformats.org/officeDocument/2006/relationships/slide" Target="/ppt/slides/slide4.xml" Id="R09ea0ea735484b5e" /><Relationship Type="http://schemas.openxmlformats.org/officeDocument/2006/relationships/slide" Target="/ppt/slides/slide5.xml" Id="Re0a26b4b2c0540df" /><Relationship Type="http://schemas.openxmlformats.org/officeDocument/2006/relationships/slide" Target="/ppt/slides/slide6.xml" Id="Re823b7088ad9434a" /><Relationship Type="http://schemas.openxmlformats.org/officeDocument/2006/relationships/slide" Target="/ppt/slides/slide7.xml" Id="R45ccd46f2062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f0e4eb3d0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2a8d236a468b" /><Relationship Type="http://schemas.openxmlformats.org/officeDocument/2006/relationships/theme" Target="/ppt/slideMasters/theme/theme1.xml" Id="R268aca08837b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12a8d236a46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8444be7940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4fe25847c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775bd80b544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319a09a5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d5d98d00d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3a74d11c0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7b90b5f5e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SHEARWATER GEOSERVICES ASSETS 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SHEARWATER GEOSERVICES ASSETS V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386 557 069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11 579 879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14 186 020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326 755 230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642 216 650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SHEARWATER GEOSERVICES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65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950 384 913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