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5696d46faa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a14db97a884b4a"/>
  </p:sldMasterIdLst>
  <p:sldIdLst>
    <p:sldId xmlns:r="http://schemas.openxmlformats.org/officeDocument/2006/relationships" id="256" r:id="Rc1edccb5dad94116"/>
    <p:sldId xmlns:r="http://schemas.openxmlformats.org/officeDocument/2006/relationships" id="257" r:id="R8dcfd46c419e4fbd"/>
    <p:sldId xmlns:r="http://schemas.openxmlformats.org/officeDocument/2006/relationships" id="258" r:id="R04f56bf533904458"/>
    <p:sldId xmlns:r="http://schemas.openxmlformats.org/officeDocument/2006/relationships" id="259" r:id="R21b219e3bd7e4bb3"/>
    <p:sldId xmlns:r="http://schemas.openxmlformats.org/officeDocument/2006/relationships" id="260" r:id="R5c0d679b506c4283"/>
    <p:sldId xmlns:r="http://schemas.openxmlformats.org/officeDocument/2006/relationships" id="261" r:id="Rc12b50a71e0a47ff"/>
    <p:sldId xmlns:r="http://schemas.openxmlformats.org/officeDocument/2006/relationships" id="262" r:id="R7d485fc80b8440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14db97a884b4a" /><Relationship Type="http://schemas.openxmlformats.org/officeDocument/2006/relationships/slide" Target="/ppt/slides/slide1.xml" Id="Rc1edccb5dad94116" /><Relationship Type="http://schemas.openxmlformats.org/officeDocument/2006/relationships/slide" Target="/ppt/slides/slide2.xml" Id="R8dcfd46c419e4fbd" /><Relationship Type="http://schemas.openxmlformats.org/officeDocument/2006/relationships/slide" Target="/ppt/slides/slide3.xml" Id="R04f56bf533904458" /><Relationship Type="http://schemas.openxmlformats.org/officeDocument/2006/relationships/slide" Target="/ppt/slides/slide4.xml" Id="R21b219e3bd7e4bb3" /><Relationship Type="http://schemas.openxmlformats.org/officeDocument/2006/relationships/slide" Target="/ppt/slides/slide5.xml" Id="R5c0d679b506c4283" /><Relationship Type="http://schemas.openxmlformats.org/officeDocument/2006/relationships/slide" Target="/ppt/slides/slide6.xml" Id="Rc12b50a71e0a47ff" /><Relationship Type="http://schemas.openxmlformats.org/officeDocument/2006/relationships/slide" Target="/ppt/slides/slide7.xml" Id="R7d485fc80b8440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89385f96640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f54c2c3764bad" /><Relationship Type="http://schemas.openxmlformats.org/officeDocument/2006/relationships/theme" Target="/ppt/slideMasters/theme/theme1.xml" Id="Rfa7a4c138f474d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cf54c2c3764b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5bf5b11c449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bd358b4d94a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fdd76ec9a4c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6763c2cc643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d7b1f903147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703bc1ea642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52a9e108640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INVEST AS  –  80,1 %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00 04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post@multiregnskap.no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