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e58b7ab5234d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76d172b718420c"/>
  </p:sldMasterIdLst>
  <p:sldIdLst>
    <p:sldId xmlns:r="http://schemas.openxmlformats.org/officeDocument/2006/relationships" id="256" r:id="Ra37e37152b2949d0"/>
    <p:sldId xmlns:r="http://schemas.openxmlformats.org/officeDocument/2006/relationships" id="257" r:id="Re1dcda9c9874481d"/>
    <p:sldId xmlns:r="http://schemas.openxmlformats.org/officeDocument/2006/relationships" id="258" r:id="R21c25c5ddca84021"/>
    <p:sldId xmlns:r="http://schemas.openxmlformats.org/officeDocument/2006/relationships" id="259" r:id="Re3c14c3f22f24746"/>
    <p:sldId xmlns:r="http://schemas.openxmlformats.org/officeDocument/2006/relationships" id="260" r:id="R23a548fdba3e4345"/>
    <p:sldId xmlns:r="http://schemas.openxmlformats.org/officeDocument/2006/relationships" id="261" r:id="R09a9e703f4ed42d7"/>
    <p:sldId xmlns:r="http://schemas.openxmlformats.org/officeDocument/2006/relationships" id="262" r:id="R271aa371fadb4f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76d172b718420c" /><Relationship Type="http://schemas.openxmlformats.org/officeDocument/2006/relationships/slide" Target="/ppt/slides/slide1.xml" Id="Ra37e37152b2949d0" /><Relationship Type="http://schemas.openxmlformats.org/officeDocument/2006/relationships/slide" Target="/ppt/slides/slide2.xml" Id="Re1dcda9c9874481d" /><Relationship Type="http://schemas.openxmlformats.org/officeDocument/2006/relationships/slide" Target="/ppt/slides/slide3.xml" Id="R21c25c5ddca84021" /><Relationship Type="http://schemas.openxmlformats.org/officeDocument/2006/relationships/slide" Target="/ppt/slides/slide4.xml" Id="Re3c14c3f22f24746" /><Relationship Type="http://schemas.openxmlformats.org/officeDocument/2006/relationships/slide" Target="/ppt/slides/slide5.xml" Id="R23a548fdba3e4345" /><Relationship Type="http://schemas.openxmlformats.org/officeDocument/2006/relationships/slide" Target="/ppt/slides/slide6.xml" Id="R09a9e703f4ed42d7" /><Relationship Type="http://schemas.openxmlformats.org/officeDocument/2006/relationships/slide" Target="/ppt/slides/slide7.xml" Id="R271aa371fadb4f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521e26722046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9856aeacc4920" /><Relationship Type="http://schemas.openxmlformats.org/officeDocument/2006/relationships/theme" Target="/ppt/slideMasters/theme/theme1.xml" Id="Re0b380d1d50c48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59856aeacc49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90efad2204f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5f87799bf4e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18ac32a5e49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fecd0f33348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0174cf8054f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09fdf367c40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1bf2f50454a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DAGS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DAGS MASKIN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25 898 616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13 666 707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27 499 699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HAUGSETH DAG LENNART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 ARILD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68 55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arild@dagsmaskin.no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dagsmaskin.no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950 429 992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