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90c2cd52e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da10afa7648fa"/>
  </p:sldMasterIdLst>
  <p:sldIdLst>
    <p:sldId xmlns:r="http://schemas.openxmlformats.org/officeDocument/2006/relationships" id="256" r:id="R94bcc10be6fe4643"/>
    <p:sldId xmlns:r="http://schemas.openxmlformats.org/officeDocument/2006/relationships" id="257" r:id="R54cb19e41b5e45fc"/>
    <p:sldId xmlns:r="http://schemas.openxmlformats.org/officeDocument/2006/relationships" id="258" r:id="Rb7b6be7e837b4d9e"/>
    <p:sldId xmlns:r="http://schemas.openxmlformats.org/officeDocument/2006/relationships" id="259" r:id="Rec1df2f1360648a2"/>
    <p:sldId xmlns:r="http://schemas.openxmlformats.org/officeDocument/2006/relationships" id="260" r:id="Rb1a83243d910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a10afa7648fa" /><Relationship Type="http://schemas.openxmlformats.org/officeDocument/2006/relationships/slide" Target="/ppt/slides/slide1.xml" Id="R94bcc10be6fe4643" /><Relationship Type="http://schemas.openxmlformats.org/officeDocument/2006/relationships/slide" Target="/ppt/slides/slide2.xml" Id="R54cb19e41b5e45fc" /><Relationship Type="http://schemas.openxmlformats.org/officeDocument/2006/relationships/slide" Target="/ppt/slides/slide3.xml" Id="Rb7b6be7e837b4d9e" /><Relationship Type="http://schemas.openxmlformats.org/officeDocument/2006/relationships/slide" Target="/ppt/slides/slide4.xml" Id="Rec1df2f1360648a2" /><Relationship Type="http://schemas.openxmlformats.org/officeDocument/2006/relationships/slide" Target="/ppt/slides/slide5.xml" Id="Rb1a83243d910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f194d60e1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1879ce4a4097" /><Relationship Type="http://schemas.openxmlformats.org/officeDocument/2006/relationships/theme" Target="/ppt/slideMasters/theme/theme1.xml" Id="R9a336ed1f6a7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71879ce4a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27642013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e0662623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ae46629c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40db76707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cc4cf3e4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